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5"/>
  </p:notesMasterIdLst>
  <p:sldIdLst>
    <p:sldId id="256" r:id="rId2"/>
    <p:sldId id="257" r:id="rId3"/>
    <p:sldId id="279" r:id="rId4"/>
    <p:sldId id="280" r:id="rId5"/>
    <p:sldId id="281" r:id="rId6"/>
    <p:sldId id="282" r:id="rId7"/>
    <p:sldId id="283" r:id="rId8"/>
    <p:sldId id="284" r:id="rId9"/>
    <p:sldId id="286" r:id="rId10"/>
    <p:sldId id="287" r:id="rId11"/>
    <p:sldId id="318" r:id="rId12"/>
    <p:sldId id="288" r:id="rId13"/>
    <p:sldId id="319" r:id="rId14"/>
    <p:sldId id="320" r:id="rId15"/>
    <p:sldId id="289" r:id="rId16"/>
    <p:sldId id="292" r:id="rId17"/>
    <p:sldId id="290" r:id="rId18"/>
    <p:sldId id="291" r:id="rId19"/>
    <p:sldId id="323" r:id="rId20"/>
    <p:sldId id="321" r:id="rId21"/>
    <p:sldId id="300" r:id="rId22"/>
    <p:sldId id="304" r:id="rId23"/>
    <p:sldId id="303" r:id="rId24"/>
    <p:sldId id="305" r:id="rId25"/>
    <p:sldId id="312" r:id="rId26"/>
    <p:sldId id="311" r:id="rId27"/>
    <p:sldId id="310" r:id="rId28"/>
    <p:sldId id="309" r:id="rId29"/>
    <p:sldId id="313" r:id="rId30"/>
    <p:sldId id="317" r:id="rId31"/>
    <p:sldId id="316" r:id="rId32"/>
    <p:sldId id="315" r:id="rId33"/>
    <p:sldId id="278" r:id="rId34"/>
  </p:sldIdLst>
  <p:sldSz cx="9144000" cy="6858000" type="screen4x3"/>
  <p:notesSz cx="6858000" cy="9144000"/>
  <p:embeddedFontLst>
    <p:embeddedFont>
      <p:font typeface="Bodoni MT Black" panose="02070A03080606020203" pitchFamily="18" charset="0"/>
      <p:bold r:id="rId36"/>
      <p:boldItalic r:id="rId37"/>
    </p:embeddedFont>
    <p:embeddedFont>
      <p:font typeface="Arial Black" panose="020B0A04020102020204" pitchFamily="34" charset="0"/>
      <p:bold r:id="rId38"/>
    </p:embeddedFont>
    <p:embeddedFont>
      <p:font typeface="Arial Rounded MT Bold" panose="020F0704030504030204" pitchFamily="34" charset="0"/>
      <p:regular r:id="rId39"/>
    </p:embeddedFont>
    <p:embeddedFont>
      <p:font typeface="Tinos" panose="020B0604020202020204" charset="0"/>
      <p:regular r:id="rId40"/>
      <p:bold r:id="rId41"/>
      <p:italic r:id="rId42"/>
      <p:boldItalic r:id="rId43"/>
    </p:embeddedFont>
    <p:embeddedFont>
      <p:font typeface="Bernard MT Condensed" panose="02050806060905020404" pitchFamily="18" charset="0"/>
      <p:regular r:id="rId44"/>
    </p:embeddedFont>
    <p:embeddedFont>
      <p:font typeface="AR ESSENCE" panose="020B0604020202020204" charset="0"/>
      <p:regular r:id="rId45"/>
    </p:embeddedFont>
    <p:embeddedFont>
      <p:font typeface="Traditional Arabic" panose="02020603050405020304" pitchFamily="18" charset="-78"/>
      <p:regular r:id="rId46"/>
      <p:bold r:id="rId47"/>
    </p:embeddedFont>
    <p:embeddedFont>
      <p:font typeface="Aharoni" panose="020B0604020202020204" charset="-79"/>
      <p:bold r:id="rId48"/>
    </p:embeddedFont>
    <p:embeddedFont>
      <p:font typeface="Calibri" panose="020F0502020204030204" pitchFamily="34" charset="0"/>
      <p:regular r:id="rId49"/>
      <p:bold r:id="rId50"/>
      <p:italic r:id="rId51"/>
      <p:boldItalic r:id="rId52"/>
    </p:embeddedFont>
    <p:embeddedFont>
      <p:font typeface="Bauhaus 93" panose="04030905020B02020C02" pitchFamily="82" charset="0"/>
      <p:regular r:id="rId53"/>
    </p:embeddedFont>
    <p:embeddedFont>
      <p:font typeface="Oswald" panose="020B0604020202020204" charset="0"/>
      <p:regular r:id="rId54"/>
      <p:bold r:id="rId55"/>
    </p:embeddedFont>
    <p:embeddedFont>
      <p:font typeface="Arial Unicode MS" panose="020B0604020202020204" pitchFamily="34" charset="-128"/>
      <p:regular r:id="rId56"/>
    </p:embeddedFont>
    <p:embeddedFont>
      <p:font typeface="AnzeigenGroT" panose="020B0706020704050204" pitchFamily="34" charset="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7D5CAF-C5C0-430F-A390-3F806F24974C}">
  <a:tblStyle styleId="{DB7D5CAF-C5C0-430F-A390-3F806F24974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6" autoAdjust="0"/>
  </p:normalViewPr>
  <p:slideViewPr>
    <p:cSldViewPr>
      <p:cViewPr varScale="1">
        <p:scale>
          <a:sx n="86" d="100"/>
          <a:sy n="86" d="100"/>
        </p:scale>
        <p:origin x="112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722327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2066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606f1c2d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909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371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5ed75ccf_0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1070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672714" y="445201"/>
            <a:ext cx="7798575" cy="6412801"/>
          </a:xfrm>
          <a:prstGeom prst="rect">
            <a:avLst/>
          </a:prstGeom>
          <a:noFill/>
          <a:ln>
            <a:noFill/>
          </a:ln>
        </p:spPr>
      </p:pic>
      <p:sp>
        <p:nvSpPr>
          <p:cNvPr id="11" name="Google Shape;11;p2"/>
          <p:cNvSpPr txBox="1">
            <a:spLocks noGrp="1"/>
          </p:cNvSpPr>
          <p:nvPr>
            <p:ph type="ctrTitle"/>
          </p:nvPr>
        </p:nvSpPr>
        <p:spPr>
          <a:xfrm>
            <a:off x="1912650" y="2554167"/>
            <a:ext cx="5469600" cy="1546400"/>
          </a:xfrm>
          <a:prstGeom prst="rect">
            <a:avLst/>
          </a:prstGeom>
          <a:effectLst>
            <a:outerShdw blurRad="14288" dist="9525" dir="16200000" algn="bl" rotWithShape="0">
              <a:schemeClr val="dk1">
                <a:alpha val="50000"/>
              </a:schemeClr>
            </a:outerShdw>
          </a:effectLst>
        </p:spPr>
        <p:txBody>
          <a:bodyPr spcFirstLastPara="1" wrap="square" lIns="91425" tIns="91425" rIns="91425" bIns="91425" anchor="ctr" anchorCtr="0">
            <a:noAutofit/>
          </a:bodyPr>
          <a:lstStyle>
            <a:lvl1pPr lvl="0">
              <a:spcBef>
                <a:spcPts val="0"/>
              </a:spcBef>
              <a:spcAft>
                <a:spcPts val="0"/>
              </a:spcAft>
              <a:buClr>
                <a:schemeClr val="accent6"/>
              </a:buClr>
              <a:buSzPts val="4800"/>
              <a:buNone/>
              <a:defRPr sz="4800">
                <a:solidFill>
                  <a:schemeClr val="accent6"/>
                </a:solidFill>
              </a:defRPr>
            </a:lvl1pPr>
            <a:lvl2pPr lvl="1">
              <a:spcBef>
                <a:spcPts val="0"/>
              </a:spcBef>
              <a:spcAft>
                <a:spcPts val="0"/>
              </a:spcAft>
              <a:buClr>
                <a:schemeClr val="accent6"/>
              </a:buClr>
              <a:buSzPts val="4800"/>
              <a:buNone/>
              <a:defRPr sz="4800">
                <a:solidFill>
                  <a:schemeClr val="accent6"/>
                </a:solidFill>
              </a:defRPr>
            </a:lvl2pPr>
            <a:lvl3pPr lvl="2">
              <a:spcBef>
                <a:spcPts val="0"/>
              </a:spcBef>
              <a:spcAft>
                <a:spcPts val="0"/>
              </a:spcAft>
              <a:buClr>
                <a:schemeClr val="accent6"/>
              </a:buClr>
              <a:buSzPts val="4800"/>
              <a:buNone/>
              <a:defRPr sz="4800">
                <a:solidFill>
                  <a:schemeClr val="accent6"/>
                </a:solidFill>
              </a:defRPr>
            </a:lvl3pPr>
            <a:lvl4pPr lvl="3">
              <a:spcBef>
                <a:spcPts val="0"/>
              </a:spcBef>
              <a:spcAft>
                <a:spcPts val="0"/>
              </a:spcAft>
              <a:buClr>
                <a:schemeClr val="accent6"/>
              </a:buClr>
              <a:buSzPts val="4800"/>
              <a:buNone/>
              <a:defRPr sz="4800">
                <a:solidFill>
                  <a:schemeClr val="accent6"/>
                </a:solidFill>
              </a:defRPr>
            </a:lvl4pPr>
            <a:lvl5pPr lvl="4">
              <a:spcBef>
                <a:spcPts val="0"/>
              </a:spcBef>
              <a:spcAft>
                <a:spcPts val="0"/>
              </a:spcAft>
              <a:buClr>
                <a:schemeClr val="accent6"/>
              </a:buClr>
              <a:buSzPts val="4800"/>
              <a:buNone/>
              <a:defRPr sz="4800">
                <a:solidFill>
                  <a:schemeClr val="accent6"/>
                </a:solidFill>
              </a:defRPr>
            </a:lvl5pPr>
            <a:lvl6pPr lvl="5">
              <a:spcBef>
                <a:spcPts val="0"/>
              </a:spcBef>
              <a:spcAft>
                <a:spcPts val="0"/>
              </a:spcAft>
              <a:buClr>
                <a:schemeClr val="accent6"/>
              </a:buClr>
              <a:buSzPts val="4800"/>
              <a:buNone/>
              <a:defRPr sz="4800">
                <a:solidFill>
                  <a:schemeClr val="accent6"/>
                </a:solidFill>
              </a:defRPr>
            </a:lvl6pPr>
            <a:lvl7pPr lvl="6">
              <a:spcBef>
                <a:spcPts val="0"/>
              </a:spcBef>
              <a:spcAft>
                <a:spcPts val="0"/>
              </a:spcAft>
              <a:buClr>
                <a:schemeClr val="accent6"/>
              </a:buClr>
              <a:buSzPts val="4800"/>
              <a:buNone/>
              <a:defRPr sz="4800">
                <a:solidFill>
                  <a:schemeClr val="accent6"/>
                </a:solidFill>
              </a:defRPr>
            </a:lvl7pPr>
            <a:lvl8pPr lvl="7">
              <a:spcBef>
                <a:spcPts val="0"/>
              </a:spcBef>
              <a:spcAft>
                <a:spcPts val="0"/>
              </a:spcAft>
              <a:buClr>
                <a:schemeClr val="accent6"/>
              </a:buClr>
              <a:buSzPts val="4800"/>
              <a:buNone/>
              <a:defRPr sz="4800">
                <a:solidFill>
                  <a:schemeClr val="accent6"/>
                </a:solidFill>
              </a:defRPr>
            </a:lvl8pPr>
            <a:lvl9pPr lvl="8">
              <a:spcBef>
                <a:spcPts val="0"/>
              </a:spcBef>
              <a:spcAft>
                <a:spcPts val="0"/>
              </a:spcAft>
              <a:buClr>
                <a:schemeClr val="accent6"/>
              </a:buClr>
              <a:buSzPts val="4800"/>
              <a:buNone/>
              <a:defRPr sz="4800">
                <a:solidFill>
                  <a:schemeClr val="accent6"/>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8"/>
        <p:cNvGrpSpPr/>
        <p:nvPr/>
      </p:nvGrpSpPr>
      <p:grpSpPr>
        <a:xfrm>
          <a:off x="0" y="0"/>
          <a:ext cx="0" cy="0"/>
          <a:chOff x="0" y="0"/>
          <a:chExt cx="0" cy="0"/>
        </a:xfrm>
      </p:grpSpPr>
      <p:pic>
        <p:nvPicPr>
          <p:cNvPr id="29" name="Google Shape;29;p6" descr="libro.png"/>
          <p:cNvPicPr preferRelativeResize="0"/>
          <p:nvPr/>
        </p:nvPicPr>
        <p:blipFill>
          <a:blip r:embed="rId2">
            <a:alphaModFix/>
          </a:blip>
          <a:stretch>
            <a:fillRect/>
          </a:stretch>
        </p:blipFill>
        <p:spPr>
          <a:xfrm>
            <a:off x="0" y="0"/>
            <a:ext cx="9144000" cy="6858000"/>
          </a:xfrm>
          <a:prstGeom prst="rect">
            <a:avLst/>
          </a:prstGeom>
          <a:noFill/>
          <a:ln>
            <a:noFill/>
          </a:ln>
        </p:spPr>
      </p:pic>
      <p:sp>
        <p:nvSpPr>
          <p:cNvPr id="30" name="Google Shape;30;p6"/>
          <p:cNvSpPr txBox="1">
            <a:spLocks noGrp="1"/>
          </p:cNvSpPr>
          <p:nvPr>
            <p:ph type="title"/>
          </p:nvPr>
        </p:nvSpPr>
        <p:spPr>
          <a:xfrm>
            <a:off x="1556175" y="959167"/>
            <a:ext cx="66168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1" name="Google Shape;31;p6"/>
          <p:cNvSpPr txBox="1">
            <a:spLocks noGrp="1"/>
          </p:cNvSpPr>
          <p:nvPr>
            <p:ph type="body" idx="1"/>
          </p:nvPr>
        </p:nvSpPr>
        <p:spPr>
          <a:xfrm>
            <a:off x="1556175" y="1972500"/>
            <a:ext cx="3211800" cy="47984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2" name="Google Shape;32;p6"/>
          <p:cNvSpPr txBox="1">
            <a:spLocks noGrp="1"/>
          </p:cNvSpPr>
          <p:nvPr>
            <p:ph type="body" idx="2"/>
          </p:nvPr>
        </p:nvSpPr>
        <p:spPr>
          <a:xfrm>
            <a:off x="4961272" y="1972500"/>
            <a:ext cx="3211800" cy="47984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3" name="Google Shape;33;p6"/>
          <p:cNvSpPr txBox="1">
            <a:spLocks noGrp="1"/>
          </p:cNvSpPr>
          <p:nvPr>
            <p:ph type="sldNum" idx="12"/>
          </p:nvPr>
        </p:nvSpPr>
        <p:spPr>
          <a:xfrm>
            <a:off x="7899350" y="5464568"/>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4" name="Google Shape;34;p6"/>
          <p:cNvCxnSpPr/>
          <p:nvPr/>
        </p:nvCxnSpPr>
        <p:spPr>
          <a:xfrm>
            <a:off x="1664750" y="1809500"/>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pic>
        <p:nvPicPr>
          <p:cNvPr id="49" name="Google Shape;49;p9" descr="libro.png"/>
          <p:cNvPicPr preferRelativeResize="0"/>
          <p:nvPr/>
        </p:nvPicPr>
        <p:blipFill>
          <a:blip r:embed="rId2">
            <a:alphaModFix/>
          </a:blip>
          <a:stretch>
            <a:fillRect/>
          </a:stretch>
        </p:blipFill>
        <p:spPr>
          <a:xfrm>
            <a:off x="0" y="0"/>
            <a:ext cx="9144000" cy="6858000"/>
          </a:xfrm>
          <a:prstGeom prst="rect">
            <a:avLst/>
          </a:prstGeom>
          <a:noFill/>
          <a:ln>
            <a:noFill/>
          </a:ln>
        </p:spPr>
      </p:pic>
      <p:sp>
        <p:nvSpPr>
          <p:cNvPr id="50" name="Google Shape;50;p9"/>
          <p:cNvSpPr txBox="1">
            <a:spLocks noGrp="1"/>
          </p:cNvSpPr>
          <p:nvPr>
            <p:ph type="body" idx="1"/>
          </p:nvPr>
        </p:nvSpPr>
        <p:spPr>
          <a:xfrm>
            <a:off x="1592350" y="4853700"/>
            <a:ext cx="6562500" cy="6928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Clr>
                <a:srgbClr val="666666"/>
              </a:buClr>
              <a:buSzPts val="1600"/>
              <a:buNone/>
              <a:defRPr sz="1600" i="1">
                <a:solidFill>
                  <a:srgbClr val="666666"/>
                </a:solidFill>
              </a:defRPr>
            </a:lvl1pPr>
          </a:lstStyle>
          <a:p>
            <a:endParaRPr/>
          </a:p>
        </p:txBody>
      </p:sp>
      <p:sp>
        <p:nvSpPr>
          <p:cNvPr id="51" name="Google Shape;51;p9"/>
          <p:cNvSpPr txBox="1">
            <a:spLocks noGrp="1"/>
          </p:cNvSpPr>
          <p:nvPr>
            <p:ph type="sldNum" idx="12"/>
          </p:nvPr>
        </p:nvSpPr>
        <p:spPr>
          <a:xfrm>
            <a:off x="7899350" y="5464568"/>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52" name="Google Shape;52;p9"/>
          <p:cNvCxnSpPr/>
          <p:nvPr/>
        </p:nvCxnSpPr>
        <p:spPr>
          <a:xfrm>
            <a:off x="1706950" y="4857500"/>
            <a:ext cx="63213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 Closed book">
  <p:cSld name="BLANK_1_1">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blip>
          <a:stretch>
            <a:fillRect/>
          </a:stretch>
        </p:blipFill>
        <p:spPr>
          <a:xfrm flipH="1">
            <a:off x="672714" y="445201"/>
            <a:ext cx="7798575" cy="64128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 Green Watercolor">
  <p:cSld name="Blank - Green Watercolor">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1"/>
          <p:cNvSpPr/>
          <p:nvPr/>
        </p:nvSpPr>
        <p:spPr>
          <a:xfrm>
            <a:off x="548700" y="731601"/>
            <a:ext cx="8046600" cy="5394800"/>
          </a:xfrm>
          <a:prstGeom prst="frame">
            <a:avLst>
              <a:gd name="adj1" fmla="val 637"/>
            </a:avLst>
          </a:prstGeom>
          <a:solidFill>
            <a:schemeClr val="lt1"/>
          </a:solidFill>
          <a:ln>
            <a:noFill/>
          </a:ln>
        </p:spPr>
        <p:txBody>
          <a:bodyPr spcFirstLastPara="1" wrap="square" lIns="103138" tIns="103138" rIns="103138" bIns="103138" anchor="ctr" anchorCtr="0">
            <a:noAutofit/>
          </a:bodyPr>
          <a:lstStyle/>
          <a:p>
            <a:pPr marL="0" lvl="0" indent="0" algn="l" rtl="0">
              <a:spcBef>
                <a:spcPts val="0"/>
              </a:spcBef>
              <a:spcAft>
                <a:spcPts val="0"/>
              </a:spcAft>
              <a:buNone/>
            </a:pPr>
            <a:endParaRPr/>
          </a:p>
        </p:txBody>
      </p:sp>
      <p:sp>
        <p:nvSpPr>
          <p:cNvPr id="72" name="Google Shape;72;p11"/>
          <p:cNvSpPr txBox="1">
            <a:spLocks noGrp="1"/>
          </p:cNvSpPr>
          <p:nvPr>
            <p:ph type="sldNum" idx="12"/>
          </p:nvPr>
        </p:nvSpPr>
        <p:spPr>
          <a:xfrm>
            <a:off x="4297651" y="6126402"/>
            <a:ext cx="548700" cy="731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73" name="Google Shape;73;p11"/>
          <p:cNvPicPr preferRelativeResize="0"/>
          <p:nvPr/>
        </p:nvPicPr>
        <p:blipFill>
          <a:blip r:embed="rId3">
            <a:alphaModFix/>
          </a:blip>
          <a:stretch>
            <a:fillRect/>
          </a:stretch>
        </p:blipFill>
        <p:spPr>
          <a:xfrm>
            <a:off x="6915104" y="1"/>
            <a:ext cx="2228899" cy="2302500"/>
          </a:xfrm>
          <a:prstGeom prst="rect">
            <a:avLst/>
          </a:prstGeom>
          <a:noFill/>
          <a:ln>
            <a:noFill/>
          </a:ln>
        </p:spPr>
      </p:pic>
      <p:pic>
        <p:nvPicPr>
          <p:cNvPr id="74" name="Google Shape;74;p11"/>
          <p:cNvPicPr preferRelativeResize="0"/>
          <p:nvPr/>
        </p:nvPicPr>
        <p:blipFill>
          <a:blip r:embed="rId4">
            <a:alphaModFix/>
          </a:blip>
          <a:stretch>
            <a:fillRect/>
          </a:stretch>
        </p:blipFill>
        <p:spPr>
          <a:xfrm>
            <a:off x="1" y="4079367"/>
            <a:ext cx="2083950" cy="2778634"/>
          </a:xfrm>
          <a:prstGeom prst="rect">
            <a:avLst/>
          </a:prstGeom>
          <a:noFill/>
          <a:ln>
            <a:noFill/>
          </a:ln>
        </p:spPr>
      </p:pic>
    </p:spTree>
    <p:extLst>
      <p:ext uri="{BB962C8B-B14F-4D97-AF65-F5344CB8AC3E}">
        <p14:creationId xmlns:p14="http://schemas.microsoft.com/office/powerpoint/2010/main" val="410682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D54B7D3-A93C-42D8-865C-9F0A2A317017}" type="datetimeFigureOut">
              <a:rPr lang="en-US" smtClean="0">
                <a:solidFill>
                  <a:prstClr val="black">
                    <a:tint val="75000"/>
                  </a:prstClr>
                </a:solidFill>
              </a:rPr>
              <a:pPr/>
              <a:t>5/11/2021</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39EDE-4425-4B9E-8522-BADF3504DF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068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56175" y="959167"/>
            <a:ext cx="66168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1pPr>
            <a:lvl2pPr lvl="1">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2pPr>
            <a:lvl3pPr lvl="2">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3pPr>
            <a:lvl4pPr lvl="3">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4pPr>
            <a:lvl5pPr lvl="4">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5pPr>
            <a:lvl6pPr lvl="5">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6pPr>
            <a:lvl7pPr lvl="6">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7pPr>
            <a:lvl8pPr lvl="7">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8pPr>
            <a:lvl9pPr lvl="8">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556175" y="1838428"/>
            <a:ext cx="66168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8" name="Google Shape;8;p1"/>
          <p:cNvSpPr txBox="1">
            <a:spLocks noGrp="1"/>
          </p:cNvSpPr>
          <p:nvPr>
            <p:ph type="sldNum" idx="12"/>
          </p:nvPr>
        </p:nvSpPr>
        <p:spPr>
          <a:xfrm>
            <a:off x="7899350" y="5464568"/>
            <a:ext cx="548700" cy="524800"/>
          </a:xfrm>
          <a:prstGeom prst="rect">
            <a:avLst/>
          </a:prstGeom>
          <a:noFill/>
          <a:ln>
            <a:noFill/>
          </a:ln>
        </p:spPr>
        <p:txBody>
          <a:bodyPr spcFirstLastPara="1" wrap="square" lIns="91425" tIns="91425" rIns="91425" bIns="91425" anchor="ctr" anchorCtr="0">
            <a:noAutofit/>
          </a:bodyPr>
          <a:lstStyle>
            <a:lvl1pPr lvl="0" algn="r">
              <a:buNone/>
              <a:defRPr sz="1200">
                <a:solidFill>
                  <a:schemeClr val="dk2"/>
                </a:solidFill>
                <a:latin typeface="Tinos"/>
                <a:ea typeface="Tinos"/>
                <a:cs typeface="Tinos"/>
                <a:sym typeface="Tinos"/>
              </a:defRPr>
            </a:lvl1pPr>
            <a:lvl2pPr lvl="1" algn="r">
              <a:buNone/>
              <a:defRPr sz="1200">
                <a:solidFill>
                  <a:schemeClr val="dk2"/>
                </a:solidFill>
                <a:latin typeface="Tinos"/>
                <a:ea typeface="Tinos"/>
                <a:cs typeface="Tinos"/>
                <a:sym typeface="Tinos"/>
              </a:defRPr>
            </a:lvl2pPr>
            <a:lvl3pPr lvl="2" algn="r">
              <a:buNone/>
              <a:defRPr sz="1200">
                <a:solidFill>
                  <a:schemeClr val="dk2"/>
                </a:solidFill>
                <a:latin typeface="Tinos"/>
                <a:ea typeface="Tinos"/>
                <a:cs typeface="Tinos"/>
                <a:sym typeface="Tinos"/>
              </a:defRPr>
            </a:lvl3pPr>
            <a:lvl4pPr lvl="3" algn="r">
              <a:buNone/>
              <a:defRPr sz="1200">
                <a:solidFill>
                  <a:schemeClr val="dk2"/>
                </a:solidFill>
                <a:latin typeface="Tinos"/>
                <a:ea typeface="Tinos"/>
                <a:cs typeface="Tinos"/>
                <a:sym typeface="Tinos"/>
              </a:defRPr>
            </a:lvl4pPr>
            <a:lvl5pPr lvl="4" algn="r">
              <a:buNone/>
              <a:defRPr sz="1200">
                <a:solidFill>
                  <a:schemeClr val="dk2"/>
                </a:solidFill>
                <a:latin typeface="Tinos"/>
                <a:ea typeface="Tinos"/>
                <a:cs typeface="Tinos"/>
                <a:sym typeface="Tinos"/>
              </a:defRPr>
            </a:lvl5pPr>
            <a:lvl6pPr lvl="5" algn="r">
              <a:buNone/>
              <a:defRPr sz="1200">
                <a:solidFill>
                  <a:schemeClr val="dk2"/>
                </a:solidFill>
                <a:latin typeface="Tinos"/>
                <a:ea typeface="Tinos"/>
                <a:cs typeface="Tinos"/>
                <a:sym typeface="Tinos"/>
              </a:defRPr>
            </a:lvl6pPr>
            <a:lvl7pPr lvl="6" algn="r">
              <a:buNone/>
              <a:defRPr sz="1200">
                <a:solidFill>
                  <a:schemeClr val="dk2"/>
                </a:solidFill>
                <a:latin typeface="Tinos"/>
                <a:ea typeface="Tinos"/>
                <a:cs typeface="Tinos"/>
                <a:sym typeface="Tinos"/>
              </a:defRPr>
            </a:lvl7pPr>
            <a:lvl8pPr lvl="7" algn="r">
              <a:buNone/>
              <a:defRPr sz="1200">
                <a:solidFill>
                  <a:schemeClr val="dk2"/>
                </a:solidFill>
                <a:latin typeface="Tinos"/>
                <a:ea typeface="Tinos"/>
                <a:cs typeface="Tinos"/>
                <a:sym typeface="Tinos"/>
              </a:defRPr>
            </a:lvl8pPr>
            <a:lvl9pPr lvl="8" algn="r">
              <a:buNone/>
              <a:defRPr sz="1200">
                <a:solidFill>
                  <a:schemeClr val="dk2"/>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59" r:id="rId4"/>
    <p:sldLayoutId id="2147483661" r:id="rId5"/>
    <p:sldLayoutId id="2147483662"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5.xml"/><Relationship Id="rId5" Type="http://schemas.openxmlformats.org/officeDocument/2006/relationships/image" Target="../media/image14.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5" name="Rectangle 4"/>
          <p:cNvSpPr/>
          <p:nvPr/>
        </p:nvSpPr>
        <p:spPr>
          <a:xfrm>
            <a:off x="691781" y="1941731"/>
            <a:ext cx="8001000" cy="646331"/>
          </a:xfrm>
          <a:prstGeom prst="rect">
            <a:avLst/>
          </a:prstGeom>
          <a:noFill/>
        </p:spPr>
        <p:txBody>
          <a:bodyPr wrap="square" lIns="91440" tIns="45720" rIns="91440" bIns="45720">
            <a:spAutoFit/>
          </a:bodyPr>
          <a:lstStyle/>
          <a:p>
            <a:pPr algn="ctr"/>
            <a:r>
              <a:rPr lang="en-US" sz="3600" b="1" cap="all" spc="0" dirty="0" err="1">
                <a:ln w="9000" cmpd="sng">
                  <a:solidFill>
                    <a:schemeClr val="accent4">
                      <a:shade val="50000"/>
                      <a:satMod val="120000"/>
                    </a:schemeClr>
                  </a:solidFill>
                  <a:prstDash val="solid"/>
                </a:ln>
                <a:solidFill>
                  <a:schemeClr val="tx2">
                    <a:lumMod val="90000"/>
                  </a:schemeClr>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Jabatan</a:t>
            </a:r>
            <a:r>
              <a:rPr lang="en-US" sz="3600" b="1" cap="all" spc="0" dirty="0">
                <a:ln w="9000" cmpd="sng">
                  <a:solidFill>
                    <a:schemeClr val="accent4">
                      <a:shade val="50000"/>
                      <a:satMod val="120000"/>
                    </a:schemeClr>
                  </a:solidFill>
                  <a:prstDash val="solid"/>
                </a:ln>
                <a:solidFill>
                  <a:schemeClr val="tx2">
                    <a:lumMod val="90000"/>
                  </a:schemeClr>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 </a:t>
            </a:r>
            <a:r>
              <a:rPr lang="en-US" sz="3600" b="1" cap="all" spc="0" dirty="0" err="1">
                <a:ln w="9000" cmpd="sng">
                  <a:solidFill>
                    <a:schemeClr val="accent4">
                      <a:shade val="50000"/>
                      <a:satMod val="120000"/>
                    </a:schemeClr>
                  </a:solidFill>
                  <a:prstDash val="solid"/>
                </a:ln>
                <a:solidFill>
                  <a:schemeClr val="tx2">
                    <a:lumMod val="90000"/>
                  </a:schemeClr>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hal</a:t>
            </a:r>
            <a:r>
              <a:rPr lang="en-US" sz="3600" b="1" cap="all" spc="0" dirty="0">
                <a:ln w="9000" cmpd="sng">
                  <a:solidFill>
                    <a:schemeClr val="accent4">
                      <a:shade val="50000"/>
                      <a:satMod val="120000"/>
                    </a:schemeClr>
                  </a:solidFill>
                  <a:prstDash val="solid"/>
                </a:ln>
                <a:solidFill>
                  <a:schemeClr val="tx2">
                    <a:lumMod val="90000"/>
                  </a:schemeClr>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 </a:t>
            </a:r>
            <a:r>
              <a:rPr lang="en-US" sz="3600" b="1" cap="all" spc="0" dirty="0" err="1">
                <a:ln w="9000" cmpd="sng">
                  <a:solidFill>
                    <a:schemeClr val="accent4">
                      <a:shade val="50000"/>
                      <a:satMod val="120000"/>
                    </a:schemeClr>
                  </a:solidFill>
                  <a:prstDash val="solid"/>
                </a:ln>
                <a:solidFill>
                  <a:schemeClr val="tx2">
                    <a:lumMod val="90000"/>
                  </a:schemeClr>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ehwal</a:t>
            </a:r>
            <a:r>
              <a:rPr lang="en-US" sz="3600" b="1" cap="all" spc="0" dirty="0">
                <a:ln w="9000" cmpd="sng">
                  <a:solidFill>
                    <a:schemeClr val="accent4">
                      <a:shade val="50000"/>
                      <a:satMod val="120000"/>
                    </a:schemeClr>
                  </a:solidFill>
                  <a:prstDash val="solid"/>
                </a:ln>
                <a:solidFill>
                  <a:schemeClr val="tx2">
                    <a:lumMod val="90000"/>
                  </a:schemeClr>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 agama </a:t>
            </a:r>
            <a:r>
              <a:rPr lang="en-US" sz="3600" b="1" cap="all" spc="0" dirty="0" err="1">
                <a:ln w="9000" cmpd="sng">
                  <a:solidFill>
                    <a:schemeClr val="accent4">
                      <a:shade val="50000"/>
                      <a:satMod val="120000"/>
                    </a:schemeClr>
                  </a:solidFill>
                  <a:prstDash val="solid"/>
                </a:ln>
                <a:solidFill>
                  <a:schemeClr val="tx2">
                    <a:lumMod val="90000"/>
                  </a:schemeClr>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terengganu</a:t>
            </a:r>
            <a:endParaRPr lang="en-US" sz="3600" b="1" cap="all" spc="0" dirty="0">
              <a:ln w="9000" cmpd="sng">
                <a:solidFill>
                  <a:schemeClr val="accent4">
                    <a:shade val="50000"/>
                    <a:satMod val="120000"/>
                  </a:schemeClr>
                </a:solidFill>
                <a:prstDash val="solid"/>
              </a:ln>
              <a:solidFill>
                <a:schemeClr val="tx2">
                  <a:lumMod val="90000"/>
                </a:schemeClr>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endParaRPr>
          </a:p>
        </p:txBody>
      </p:sp>
      <p:sp>
        <p:nvSpPr>
          <p:cNvPr id="6" name="Rectangle 5"/>
          <p:cNvSpPr txBox="1">
            <a:spLocks noChangeArrowheads="1"/>
          </p:cNvSpPr>
          <p:nvPr/>
        </p:nvSpPr>
        <p:spPr>
          <a:xfrm>
            <a:off x="2520581" y="2752061"/>
            <a:ext cx="4343400" cy="503274"/>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latin typeface="Bodoni MT Black" pitchFamily="18" charset="0"/>
              </a:rPr>
              <a:t>KHUTBAH MULTIMEDIA</a:t>
            </a:r>
          </a:p>
          <a:p>
            <a:pPr marL="0" indent="0" algn="ctr">
              <a:buNone/>
            </a:pPr>
            <a:endParaRPr lang="ru-RU" sz="2900" dirty="0">
              <a:solidFill>
                <a:schemeClr val="bg1"/>
              </a:solidFill>
            </a:endParaRPr>
          </a:p>
        </p:txBody>
      </p:sp>
      <p:sp>
        <p:nvSpPr>
          <p:cNvPr id="7" name="Rectangle 6"/>
          <p:cNvSpPr txBox="1">
            <a:spLocks noChangeArrowheads="1"/>
          </p:cNvSpPr>
          <p:nvPr/>
        </p:nvSpPr>
        <p:spPr>
          <a:xfrm>
            <a:off x="229981" y="3276600"/>
            <a:ext cx="8686800" cy="2057400"/>
          </a:xfrm>
          <a:prstGeom prst="rect">
            <a:avLst/>
          </a:prstGeom>
        </p:spPr>
        <p:txBody>
          <a:bodyPr/>
          <a:lstStyle>
            <a:lvl1pPr algn="ctr" defTabSz="914400" rtl="0" eaLnBrk="1" latinLnBrk="1" hangingPunct="1">
              <a:spcBef>
                <a:spcPct val="0"/>
              </a:spcBef>
              <a:buNone/>
              <a:defRPr sz="3600" b="1" kern="1200">
                <a:solidFill>
                  <a:schemeClr val="tx1"/>
                </a:solidFill>
                <a:latin typeface="Arial" pitchFamily="34" charset="0"/>
                <a:ea typeface="+mj-ea"/>
                <a:cs typeface="Arial" pitchFamily="34" charset="0"/>
              </a:defRPr>
            </a:lvl1pPr>
          </a:lstStyle>
          <a:p>
            <a:r>
              <a:rPr lang="en-US" sz="4400" dirty="0">
                <a:ln w="12700">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Arial Black" pitchFamily="34" charset="0"/>
              </a:rPr>
              <a:t>PERPADUAN ASAS </a:t>
            </a:r>
            <a:endParaRPr lang="en-US" sz="4400" dirty="0" smtClean="0">
              <a:ln w="12700">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Arial Black" pitchFamily="34" charset="0"/>
            </a:endParaRPr>
          </a:p>
          <a:p>
            <a:r>
              <a:rPr lang="en-US" sz="4400" dirty="0" smtClean="0">
                <a:ln w="12700">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Arial Black" pitchFamily="34" charset="0"/>
              </a:rPr>
              <a:t>KEKUATAN </a:t>
            </a:r>
            <a:r>
              <a:rPr lang="en-US" sz="4400" dirty="0">
                <a:ln w="12700">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Arial Black" pitchFamily="34" charset="0"/>
              </a:rPr>
              <a:t>UMMAH </a:t>
            </a:r>
            <a:endParaRPr lang="en-US" sz="4400" dirty="0">
              <a:solidFill>
                <a:srgbClr val="FF0000"/>
              </a:solidFill>
            </a:endParaRPr>
          </a:p>
        </p:txBody>
      </p:sp>
      <p:sp>
        <p:nvSpPr>
          <p:cNvPr id="8" name="TextBox 7"/>
          <p:cNvSpPr txBox="1"/>
          <p:nvPr/>
        </p:nvSpPr>
        <p:spPr>
          <a:xfrm>
            <a:off x="1817248" y="5638800"/>
            <a:ext cx="5537075" cy="461665"/>
          </a:xfrm>
          <a:prstGeom prst="rect">
            <a:avLst/>
          </a:prstGeom>
          <a:noFill/>
        </p:spPr>
        <p:txBody>
          <a:bodyPr wrap="square">
            <a:spAutoFit/>
          </a:bodyPr>
          <a:lstStyle/>
          <a:p>
            <a:pPr algn="ctr"/>
            <a:r>
              <a:rPr lang="en-US" sz="1200" i="1" dirty="0" smtClean="0">
                <a:solidFill>
                  <a:schemeClr val="accent3">
                    <a:lumMod val="60000"/>
                    <a:lumOff val="40000"/>
                  </a:schemeClr>
                </a:solidFill>
                <a:latin typeface="Arial Black" pitchFamily="34" charset="0"/>
              </a:rPr>
              <a:t>02 SYAWAL 1442 BERSAMAAN 14 MEI </a:t>
            </a:r>
            <a:r>
              <a:rPr lang="en-US" sz="1200" i="1" dirty="0">
                <a:solidFill>
                  <a:schemeClr val="accent3">
                    <a:lumMod val="60000"/>
                    <a:lumOff val="40000"/>
                  </a:schemeClr>
                </a:solidFill>
                <a:latin typeface="Arial Black" pitchFamily="34" charset="0"/>
              </a:rPr>
              <a:t>2021</a:t>
            </a:r>
          </a:p>
          <a:p>
            <a:pPr algn="ctr"/>
            <a:r>
              <a:rPr lang="en-US" sz="1200" i="1" dirty="0">
                <a:solidFill>
                  <a:schemeClr val="accent3">
                    <a:lumMod val="60000"/>
                    <a:lumOff val="40000"/>
                  </a:schemeClr>
                </a:solidFill>
                <a:latin typeface="Arial Black" pitchFamily="34" charset="0"/>
              </a:rPr>
              <a:t>http://e-khutbah.terengganu.gov.my</a:t>
            </a:r>
          </a:p>
        </p:txBody>
      </p:sp>
      <p:pic>
        <p:nvPicPr>
          <p:cNvPr id="1026" name="Picture 2" descr="316px-Coat_of_arms_of_Terengga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556" y="618384"/>
            <a:ext cx="1108444" cy="1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4294967295"/>
          </p:nvPr>
        </p:nvSpPr>
        <p:spPr>
          <a:xfrm>
            <a:off x="8594725" y="5464175"/>
            <a:ext cx="549275" cy="525463"/>
          </a:xfrm>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9" name="Rectangle 8"/>
          <p:cNvSpPr/>
          <p:nvPr/>
        </p:nvSpPr>
        <p:spPr>
          <a:xfrm>
            <a:off x="152400" y="134060"/>
            <a:ext cx="8763000" cy="584775"/>
          </a:xfrm>
          <a:prstGeom prst="rect">
            <a:avLst/>
          </a:prstGeom>
          <a:noFill/>
        </p:spPr>
        <p:txBody>
          <a:bodyPr wrap="square" lIns="91440" tIns="45720" rIns="91440" bIns="45720">
            <a:spAutoFit/>
          </a:bodyPr>
          <a:lstStyle/>
          <a:p>
            <a:r>
              <a:rPr lang="en-US" sz="32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Kepentingan</a:t>
            </a:r>
            <a:r>
              <a:rPr lang="en-US" sz="32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Ukhuwwah</a:t>
            </a:r>
            <a:r>
              <a:rPr lang="en-US" sz="32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&amp;</a:t>
            </a:r>
            <a:r>
              <a:rPr lang="en-US" sz="32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Perpaduan</a:t>
            </a:r>
            <a:r>
              <a:rPr lang="en-US" sz="32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endParaRPr lang="en-US" sz="3200" dirty="0">
              <a:solidFill>
                <a:srgbClr val="FF9933"/>
              </a:solidFill>
            </a:endParaRPr>
          </a:p>
        </p:txBody>
      </p:sp>
      <p:sp>
        <p:nvSpPr>
          <p:cNvPr id="3" name="Round Diagonal Corner Rectangle 2"/>
          <p:cNvSpPr/>
          <p:nvPr/>
        </p:nvSpPr>
        <p:spPr>
          <a:xfrm>
            <a:off x="1066800" y="914400"/>
            <a:ext cx="6629400" cy="1295400"/>
          </a:xfrm>
          <a:prstGeom prst="round2DiagRect">
            <a:avLst/>
          </a:prstGeom>
          <a:solidFill>
            <a:schemeClr val="accent6">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t>Sumber</a:t>
            </a:r>
            <a:r>
              <a:rPr lang="en-US" sz="3200" b="1" dirty="0" smtClean="0"/>
              <a:t> </a:t>
            </a:r>
            <a:r>
              <a:rPr lang="en-US" sz="3200" b="1" dirty="0" err="1" smtClean="0"/>
              <a:t>kekuatan</a:t>
            </a:r>
            <a:r>
              <a:rPr lang="en-US" sz="3200" b="1" dirty="0" smtClean="0"/>
              <a:t> </a:t>
            </a:r>
            <a:r>
              <a:rPr lang="en-US" sz="3200" b="1" dirty="0" err="1" smtClean="0"/>
              <a:t>umat</a:t>
            </a:r>
            <a:r>
              <a:rPr lang="en-US" sz="3200" b="1" dirty="0" smtClean="0"/>
              <a:t> Islam </a:t>
            </a:r>
            <a:endParaRPr lang="en-US" sz="3200" b="1" dirty="0"/>
          </a:p>
        </p:txBody>
      </p:sp>
      <p:sp>
        <p:nvSpPr>
          <p:cNvPr id="8" name="Round Diagonal Corner Rectangle 7"/>
          <p:cNvSpPr/>
          <p:nvPr/>
        </p:nvSpPr>
        <p:spPr>
          <a:xfrm>
            <a:off x="1066800" y="2590800"/>
            <a:ext cx="6629400" cy="1447800"/>
          </a:xfrm>
          <a:prstGeom prst="round2DiagRect">
            <a:avLst/>
          </a:prstGeom>
          <a:solidFill>
            <a:schemeClr val="accent6">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Jika</a:t>
            </a:r>
            <a:r>
              <a:rPr lang="en-US" sz="3200" b="1" dirty="0"/>
              <a:t> </a:t>
            </a:r>
            <a:r>
              <a:rPr lang="en-US" sz="3200" b="1" dirty="0" err="1"/>
              <a:t>kita</a:t>
            </a:r>
            <a:r>
              <a:rPr lang="en-US" sz="3200" b="1" dirty="0"/>
              <a:t> </a:t>
            </a:r>
            <a:r>
              <a:rPr lang="en-US" sz="3200" b="1" dirty="0" err="1"/>
              <a:t>tidak</a:t>
            </a:r>
            <a:r>
              <a:rPr lang="en-US" sz="3200" b="1" dirty="0"/>
              <a:t> </a:t>
            </a:r>
            <a:r>
              <a:rPr lang="en-US" sz="3200" b="1" dirty="0" err="1"/>
              <a:t>bersatu</a:t>
            </a:r>
            <a:r>
              <a:rPr lang="en-US" sz="3200" b="1" dirty="0"/>
              <a:t>, </a:t>
            </a:r>
            <a:r>
              <a:rPr lang="en-US" sz="3200" b="1" dirty="0" err="1"/>
              <a:t>umat</a:t>
            </a:r>
            <a:r>
              <a:rPr lang="en-US" sz="3200" b="1" dirty="0"/>
              <a:t> Islam </a:t>
            </a:r>
            <a:r>
              <a:rPr lang="en-US" sz="3200" b="1" dirty="0" err="1"/>
              <a:t>menjadi</a:t>
            </a:r>
            <a:r>
              <a:rPr lang="en-US" sz="3200" b="1" dirty="0"/>
              <a:t> </a:t>
            </a:r>
            <a:r>
              <a:rPr lang="en-US" sz="3200" b="1" dirty="0" err="1"/>
              <a:t>lemah</a:t>
            </a:r>
            <a:r>
              <a:rPr lang="en-US" sz="3200" b="1" dirty="0"/>
              <a:t> </a:t>
            </a:r>
            <a:r>
              <a:rPr lang="en-US" sz="3200" b="1" dirty="0" err="1"/>
              <a:t>dan</a:t>
            </a:r>
            <a:r>
              <a:rPr lang="en-US" sz="3200" b="1" dirty="0"/>
              <a:t> </a:t>
            </a:r>
            <a:r>
              <a:rPr lang="en-US" sz="3200" b="1" dirty="0" err="1"/>
              <a:t>mudah</a:t>
            </a:r>
            <a:r>
              <a:rPr lang="en-US" sz="3200" b="1" dirty="0"/>
              <a:t> </a:t>
            </a:r>
            <a:r>
              <a:rPr lang="en-US" sz="3200" b="1" dirty="0" err="1"/>
              <a:t>diratah</a:t>
            </a:r>
            <a:r>
              <a:rPr lang="en-US" sz="3200" b="1" dirty="0"/>
              <a:t> </a:t>
            </a:r>
            <a:r>
              <a:rPr lang="en-US" sz="3200" b="1" dirty="0" err="1"/>
              <a:t>oleh</a:t>
            </a:r>
            <a:r>
              <a:rPr lang="en-US" sz="3200" b="1" dirty="0"/>
              <a:t> </a:t>
            </a:r>
            <a:r>
              <a:rPr lang="en-US" sz="3200" b="1" dirty="0" err="1"/>
              <a:t>musuh-musuh</a:t>
            </a:r>
            <a:endParaRPr lang="en-US" sz="3200" b="1" dirty="0"/>
          </a:p>
        </p:txBody>
      </p:sp>
      <p:sp>
        <p:nvSpPr>
          <p:cNvPr id="10" name="Round Diagonal Corner Rectangle 9"/>
          <p:cNvSpPr/>
          <p:nvPr/>
        </p:nvSpPr>
        <p:spPr>
          <a:xfrm>
            <a:off x="1067686" y="4419600"/>
            <a:ext cx="6629400" cy="1447800"/>
          </a:xfrm>
          <a:prstGeom prst="round2DiagRect">
            <a:avLst/>
          </a:prstGeom>
          <a:solidFill>
            <a:schemeClr val="accent6">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Perpaduan</a:t>
            </a:r>
            <a:r>
              <a:rPr lang="en-US" sz="3200" b="1" dirty="0"/>
              <a:t> </a:t>
            </a:r>
            <a:r>
              <a:rPr lang="en-US" sz="3200" b="1" dirty="0" err="1"/>
              <a:t>atas</a:t>
            </a:r>
            <a:r>
              <a:rPr lang="en-US" sz="3200" b="1" dirty="0"/>
              <a:t> </a:t>
            </a:r>
            <a:r>
              <a:rPr lang="en-US" sz="3200" b="1" dirty="0" err="1"/>
              <a:t>nama</a:t>
            </a:r>
            <a:r>
              <a:rPr lang="en-US" sz="3200" b="1" dirty="0"/>
              <a:t> </a:t>
            </a:r>
            <a:r>
              <a:rPr lang="en-US" sz="3200" b="1" dirty="0" err="1"/>
              <a:t>akidah</a:t>
            </a:r>
            <a:r>
              <a:rPr lang="en-US" sz="3200" b="1" dirty="0"/>
              <a:t> Islam </a:t>
            </a:r>
            <a:r>
              <a:rPr lang="en-US" sz="3200" b="1" dirty="0" err="1"/>
              <a:t>memberi</a:t>
            </a:r>
            <a:r>
              <a:rPr lang="en-US" sz="3200" b="1" dirty="0"/>
              <a:t> </a:t>
            </a:r>
            <a:r>
              <a:rPr lang="en-US" sz="3200" b="1" dirty="0" err="1" smtClean="0"/>
              <a:t>kebaikan</a:t>
            </a:r>
            <a:r>
              <a:rPr lang="en-US" sz="3200" b="1" dirty="0" smtClean="0"/>
              <a:t> di </a:t>
            </a:r>
            <a:r>
              <a:rPr lang="en-US" sz="3200" b="1" dirty="0" err="1"/>
              <a:t>dunia</a:t>
            </a:r>
            <a:r>
              <a:rPr lang="en-US" sz="3200" b="1" dirty="0"/>
              <a:t> </a:t>
            </a:r>
            <a:r>
              <a:rPr lang="en-US" sz="3200" b="1" dirty="0" err="1"/>
              <a:t>dan</a:t>
            </a:r>
            <a:r>
              <a:rPr lang="en-US" sz="3200" b="1" dirty="0"/>
              <a:t> </a:t>
            </a:r>
            <a:r>
              <a:rPr lang="en-US" sz="3200" b="1" dirty="0" err="1"/>
              <a:t>akhirat</a:t>
            </a:r>
            <a:endParaRPr lang="en-US" sz="3200" b="1" dirty="0"/>
          </a:p>
        </p:txBody>
      </p:sp>
    </p:spTree>
    <p:extLst>
      <p:ext uri="{BB962C8B-B14F-4D97-AF65-F5344CB8AC3E}">
        <p14:creationId xmlns:p14="http://schemas.microsoft.com/office/powerpoint/2010/main" val="1777157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4294967295"/>
          </p:nvPr>
        </p:nvSpPr>
        <p:spPr>
          <a:xfrm>
            <a:off x="8594725" y="5464175"/>
            <a:ext cx="549275" cy="525463"/>
          </a:xfrm>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9" name="Rectangle 8"/>
          <p:cNvSpPr/>
          <p:nvPr/>
        </p:nvSpPr>
        <p:spPr>
          <a:xfrm>
            <a:off x="152400" y="134060"/>
            <a:ext cx="8763000" cy="584775"/>
          </a:xfrm>
          <a:prstGeom prst="rect">
            <a:avLst/>
          </a:prstGeom>
          <a:noFill/>
        </p:spPr>
        <p:txBody>
          <a:bodyPr wrap="square" lIns="91440" tIns="45720" rIns="91440" bIns="45720">
            <a:spAutoFit/>
          </a:bodyPr>
          <a:lstStyle/>
          <a:p>
            <a:r>
              <a:rPr lang="en-US" sz="32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Kepentingan</a:t>
            </a:r>
            <a:r>
              <a:rPr lang="en-US" sz="32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Ukhuwwah</a:t>
            </a:r>
            <a:r>
              <a:rPr lang="en-US" sz="32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&amp;</a:t>
            </a:r>
            <a:r>
              <a:rPr lang="en-US" sz="32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Perpaduan</a:t>
            </a:r>
            <a:r>
              <a:rPr lang="en-US" sz="32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endParaRPr lang="en-US" sz="3200" dirty="0">
              <a:solidFill>
                <a:srgbClr val="FF9933"/>
              </a:solidFill>
            </a:endParaRPr>
          </a:p>
        </p:txBody>
      </p:sp>
      <p:sp>
        <p:nvSpPr>
          <p:cNvPr id="3" name="Round Diagonal Corner Rectangle 2"/>
          <p:cNvSpPr/>
          <p:nvPr/>
        </p:nvSpPr>
        <p:spPr>
          <a:xfrm>
            <a:off x="1066800" y="914400"/>
            <a:ext cx="6629400" cy="1295400"/>
          </a:xfrm>
          <a:prstGeom prst="round2DiagRect">
            <a:avLst/>
          </a:prstGeom>
          <a:solidFill>
            <a:schemeClr val="accent6">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Rasulullah</a:t>
            </a:r>
            <a:r>
              <a:rPr lang="en-US" sz="2200" b="1" dirty="0"/>
              <a:t> </a:t>
            </a:r>
            <a:r>
              <a:rPr lang="en-US" sz="2200" b="1" dirty="0" smtClean="0"/>
              <a:t>SAW </a:t>
            </a:r>
            <a:r>
              <a:rPr lang="en-US" sz="2200" b="1" dirty="0" err="1"/>
              <a:t>meletakkan</a:t>
            </a:r>
            <a:r>
              <a:rPr lang="en-US" sz="2200" b="1" dirty="0"/>
              <a:t> </a:t>
            </a:r>
            <a:r>
              <a:rPr lang="en-US" sz="2200" b="1" dirty="0" err="1"/>
              <a:t>persaudaraan</a:t>
            </a:r>
            <a:r>
              <a:rPr lang="en-US" sz="2200" b="1" dirty="0"/>
              <a:t> </a:t>
            </a:r>
            <a:r>
              <a:rPr lang="en-US" sz="2200" b="1" dirty="0" err="1"/>
              <a:t>dan</a:t>
            </a:r>
            <a:r>
              <a:rPr lang="en-US" sz="2200" b="1" dirty="0"/>
              <a:t> </a:t>
            </a:r>
            <a:r>
              <a:rPr lang="en-US" sz="2200" b="1" dirty="0" err="1"/>
              <a:t>perpaduan</a:t>
            </a:r>
            <a:r>
              <a:rPr lang="en-US" sz="2200" b="1" dirty="0"/>
              <a:t> </a:t>
            </a:r>
            <a:r>
              <a:rPr lang="en-US" sz="2200" b="1" dirty="0" err="1"/>
              <a:t>sebagai</a:t>
            </a:r>
            <a:r>
              <a:rPr lang="en-US" sz="2200" b="1" dirty="0"/>
              <a:t> </a:t>
            </a:r>
            <a:r>
              <a:rPr lang="en-US" sz="2200" b="1" dirty="0" smtClean="0"/>
              <a:t>agenda </a:t>
            </a:r>
            <a:r>
              <a:rPr lang="en-US" sz="2200" b="1" dirty="0" err="1" smtClean="0"/>
              <a:t>utama</a:t>
            </a:r>
            <a:r>
              <a:rPr lang="en-US" sz="2200" b="1" dirty="0"/>
              <a:t> </a:t>
            </a:r>
            <a:r>
              <a:rPr lang="en-US" sz="2200" b="1" dirty="0" err="1" smtClean="0"/>
              <a:t>ketika</a:t>
            </a:r>
            <a:r>
              <a:rPr lang="en-US" sz="2200" b="1" dirty="0" smtClean="0"/>
              <a:t> </a:t>
            </a:r>
            <a:r>
              <a:rPr lang="en-US" sz="2200" b="1" dirty="0" err="1" smtClean="0"/>
              <a:t>berhijrah</a:t>
            </a:r>
            <a:r>
              <a:rPr lang="en-US" sz="2200" b="1" dirty="0" smtClean="0"/>
              <a:t> </a:t>
            </a:r>
            <a:r>
              <a:rPr lang="en-US" sz="2200" b="1" dirty="0" err="1" smtClean="0"/>
              <a:t>ke</a:t>
            </a:r>
            <a:r>
              <a:rPr lang="en-US" sz="2200" b="1" dirty="0" smtClean="0"/>
              <a:t> </a:t>
            </a:r>
            <a:r>
              <a:rPr lang="en-US" sz="2200" b="1" dirty="0" err="1" smtClean="0"/>
              <a:t>Madinah</a:t>
            </a:r>
            <a:endParaRPr lang="en-US" sz="2200" b="1" dirty="0"/>
          </a:p>
        </p:txBody>
      </p:sp>
      <p:sp>
        <p:nvSpPr>
          <p:cNvPr id="8" name="Round Diagonal Corner Rectangle 7"/>
          <p:cNvSpPr/>
          <p:nvPr/>
        </p:nvSpPr>
        <p:spPr>
          <a:xfrm>
            <a:off x="990600" y="2590800"/>
            <a:ext cx="6781800" cy="1447800"/>
          </a:xfrm>
          <a:prstGeom prst="round2DiagRect">
            <a:avLst/>
          </a:prstGeom>
          <a:solidFill>
            <a:schemeClr val="accent6">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Baginda</a:t>
            </a:r>
            <a:r>
              <a:rPr lang="en-US" sz="2400" b="1" dirty="0"/>
              <a:t> </a:t>
            </a:r>
            <a:r>
              <a:rPr lang="en-US" sz="2400" b="1" dirty="0" err="1"/>
              <a:t>mempersaudarakan</a:t>
            </a:r>
            <a:r>
              <a:rPr lang="en-US" sz="2400" b="1" dirty="0"/>
              <a:t> </a:t>
            </a:r>
            <a:r>
              <a:rPr lang="en-US" sz="2400" b="1" dirty="0" err="1"/>
              <a:t>antara</a:t>
            </a:r>
            <a:r>
              <a:rPr lang="en-US" sz="2400" b="1" dirty="0"/>
              <a:t> </a:t>
            </a:r>
            <a:r>
              <a:rPr lang="en-US" sz="2400" b="1" dirty="0" err="1"/>
              <a:t>golongan</a:t>
            </a:r>
            <a:r>
              <a:rPr lang="en-US" sz="2400" b="1" dirty="0"/>
              <a:t> </a:t>
            </a:r>
            <a:r>
              <a:rPr lang="en-US" sz="2400" b="1" dirty="0" err="1"/>
              <a:t>Muhajirin</a:t>
            </a:r>
            <a:r>
              <a:rPr lang="en-US" sz="2400" b="1" dirty="0"/>
              <a:t> </a:t>
            </a:r>
            <a:r>
              <a:rPr lang="en-US" sz="2400" b="1" dirty="0" err="1"/>
              <a:t>dengan</a:t>
            </a:r>
            <a:r>
              <a:rPr lang="en-US" sz="2400" b="1" dirty="0"/>
              <a:t> </a:t>
            </a:r>
            <a:r>
              <a:rPr lang="en-US" sz="2400" b="1" dirty="0" err="1"/>
              <a:t>golongan</a:t>
            </a:r>
            <a:r>
              <a:rPr lang="en-US" sz="2400" b="1" dirty="0"/>
              <a:t> </a:t>
            </a:r>
            <a:r>
              <a:rPr lang="en-US" sz="2400" b="1" dirty="0" err="1"/>
              <a:t>Ansar</a:t>
            </a:r>
            <a:endParaRPr lang="en-US" sz="2400" b="1" dirty="0"/>
          </a:p>
        </p:txBody>
      </p:sp>
      <p:sp>
        <p:nvSpPr>
          <p:cNvPr id="10" name="Round Diagonal Corner Rectangle 9"/>
          <p:cNvSpPr/>
          <p:nvPr/>
        </p:nvSpPr>
        <p:spPr>
          <a:xfrm>
            <a:off x="1067686" y="4419600"/>
            <a:ext cx="6629400" cy="1447800"/>
          </a:xfrm>
          <a:prstGeom prst="round2DiagRect">
            <a:avLst/>
          </a:prstGeom>
          <a:solidFill>
            <a:schemeClr val="accent6">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CONTOH : </a:t>
            </a:r>
            <a:r>
              <a:rPr lang="en-US" sz="2400" b="1" dirty="0" err="1" smtClean="0"/>
              <a:t>Saad</a:t>
            </a:r>
            <a:r>
              <a:rPr lang="en-US" sz="2400" b="1" dirty="0" smtClean="0"/>
              <a:t> </a:t>
            </a:r>
            <a:r>
              <a:rPr lang="en-US" sz="2400" b="1" dirty="0"/>
              <a:t>bin </a:t>
            </a:r>
            <a:r>
              <a:rPr lang="en-US" sz="2400" b="1" dirty="0" err="1"/>
              <a:t>Ar</a:t>
            </a:r>
            <a:r>
              <a:rPr lang="en-US" sz="2400" b="1" dirty="0"/>
              <a:t>-Rabi’ </a:t>
            </a:r>
            <a:r>
              <a:rPr lang="en-US" sz="2400" b="1" dirty="0" err="1"/>
              <a:t>dari</a:t>
            </a:r>
            <a:r>
              <a:rPr lang="en-US" sz="2400" b="1" dirty="0"/>
              <a:t> </a:t>
            </a:r>
            <a:r>
              <a:rPr lang="en-US" sz="2400" b="1" dirty="0" err="1"/>
              <a:t>golongan</a:t>
            </a:r>
            <a:r>
              <a:rPr lang="en-US" sz="2400" b="1" dirty="0"/>
              <a:t> </a:t>
            </a:r>
            <a:r>
              <a:rPr lang="en-US" sz="2400" b="1" dirty="0" err="1"/>
              <a:t>Ansar</a:t>
            </a:r>
            <a:r>
              <a:rPr lang="en-US" sz="2400" b="1" dirty="0"/>
              <a:t> </a:t>
            </a:r>
            <a:r>
              <a:rPr lang="en-US" sz="2400" b="1" dirty="0" err="1" smtClean="0"/>
              <a:t>disaudarakan</a:t>
            </a:r>
            <a:r>
              <a:rPr lang="en-US" sz="2400" b="1" dirty="0" smtClean="0"/>
              <a:t> </a:t>
            </a:r>
            <a:r>
              <a:rPr lang="en-US" sz="2400" b="1" dirty="0" err="1" smtClean="0"/>
              <a:t>dengan</a:t>
            </a:r>
            <a:r>
              <a:rPr lang="en-US" sz="2400" b="1" dirty="0" smtClean="0"/>
              <a:t> </a:t>
            </a:r>
            <a:r>
              <a:rPr lang="en-US" sz="2400" b="1" dirty="0"/>
              <a:t>Abdul </a:t>
            </a:r>
            <a:r>
              <a:rPr lang="en-US" sz="2400" b="1" dirty="0" err="1"/>
              <a:t>Rahman</a:t>
            </a:r>
            <a:r>
              <a:rPr lang="en-US" sz="2400" b="1" dirty="0"/>
              <a:t> bin ‘Auf </a:t>
            </a:r>
            <a:r>
              <a:rPr lang="en-US" sz="2400" b="1" dirty="0" err="1"/>
              <a:t>dari</a:t>
            </a:r>
            <a:r>
              <a:rPr lang="en-US" sz="2400" b="1" dirty="0"/>
              <a:t> </a:t>
            </a:r>
            <a:r>
              <a:rPr lang="en-US" sz="2400" b="1" dirty="0" err="1"/>
              <a:t>golongan</a:t>
            </a:r>
            <a:r>
              <a:rPr lang="en-US" sz="2400" b="1" dirty="0"/>
              <a:t>  </a:t>
            </a:r>
            <a:r>
              <a:rPr lang="en-US" sz="2400" b="1" dirty="0" err="1"/>
              <a:t>Muhajirin</a:t>
            </a:r>
            <a:endParaRPr lang="en-US" sz="2400" b="1" dirty="0"/>
          </a:p>
        </p:txBody>
      </p:sp>
    </p:spTree>
    <p:extLst>
      <p:ext uri="{BB962C8B-B14F-4D97-AF65-F5344CB8AC3E}">
        <p14:creationId xmlns:p14="http://schemas.microsoft.com/office/powerpoint/2010/main" val="27023150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9" name="Rectangle 8"/>
          <p:cNvSpPr/>
          <p:nvPr/>
        </p:nvSpPr>
        <p:spPr>
          <a:xfrm>
            <a:off x="76200" y="877669"/>
            <a:ext cx="7086600" cy="646331"/>
          </a:xfrm>
          <a:prstGeom prst="rect">
            <a:avLst/>
          </a:prstGeom>
          <a:noFill/>
        </p:spPr>
        <p:txBody>
          <a:bodyPr wrap="square" lIns="91440" tIns="45720" rIns="91440" bIns="45720">
            <a:spAutoFit/>
          </a:bodyPr>
          <a:lstStyle/>
          <a:p>
            <a:r>
              <a:rPr lang="en-US" sz="36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Jangan</a:t>
            </a:r>
            <a:r>
              <a:rPr lang="en-US" sz="36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6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Leka</a:t>
            </a:r>
            <a:r>
              <a:rPr lang="en-US" sz="36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6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Jangan</a:t>
            </a:r>
            <a:r>
              <a:rPr lang="en-US" sz="36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6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Lalai</a:t>
            </a:r>
            <a:endParaRPr lang="en-US" sz="3600" dirty="0">
              <a:solidFill>
                <a:srgbClr val="FF9933"/>
              </a:solidFill>
            </a:endParaRPr>
          </a:p>
        </p:txBody>
      </p:sp>
      <p:sp>
        <p:nvSpPr>
          <p:cNvPr id="10" name="Rectangle 9"/>
          <p:cNvSpPr/>
          <p:nvPr/>
        </p:nvSpPr>
        <p:spPr>
          <a:xfrm>
            <a:off x="178653" y="1828800"/>
            <a:ext cx="8334481" cy="3477875"/>
          </a:xfrm>
          <a:prstGeom prst="rect">
            <a:avLst/>
          </a:prstGeom>
          <a:noFill/>
        </p:spPr>
        <p:txBody>
          <a:bodyPr wrap="square" lIns="91440" tIns="45720" rIns="91440" bIns="45720">
            <a:spAutoFit/>
          </a:bodyPr>
          <a:lstStyle/>
          <a:p>
            <a:pPr algn="ctr"/>
            <a:r>
              <a:rPr lang="en-US" sz="4400" b="1" dirty="0" err="1" smtClean="0"/>
              <a:t>Ancaman</a:t>
            </a:r>
            <a:r>
              <a:rPr lang="en-US" sz="4400" b="1" dirty="0" smtClean="0"/>
              <a:t> </a:t>
            </a:r>
            <a:r>
              <a:rPr lang="en-US" sz="4400" b="1" dirty="0"/>
              <a:t>Covid-19 yang </a:t>
            </a:r>
            <a:r>
              <a:rPr lang="en-US" sz="4400" b="1" dirty="0" err="1"/>
              <a:t>sedang</a:t>
            </a:r>
            <a:r>
              <a:rPr lang="en-US" sz="4400" b="1" dirty="0"/>
              <a:t> </a:t>
            </a:r>
            <a:r>
              <a:rPr lang="en-US" sz="4400" b="1" dirty="0" err="1" smtClean="0"/>
              <a:t>dihadapi</a:t>
            </a:r>
            <a:r>
              <a:rPr lang="en-US" sz="4400" b="1" dirty="0" smtClean="0"/>
              <a:t> </a:t>
            </a:r>
            <a:r>
              <a:rPr lang="sv-SE" sz="4400" b="1" dirty="0" smtClean="0"/>
              <a:t>merupakan </a:t>
            </a:r>
            <a:r>
              <a:rPr lang="sv-SE" sz="4400" b="1" dirty="0"/>
              <a:t>musibah yang dihantar oleh Allah </a:t>
            </a:r>
            <a:r>
              <a:rPr lang="sv-SE" sz="4400" b="1" dirty="0" smtClean="0"/>
              <a:t>SWT sebagai amaran kepada manusia</a:t>
            </a:r>
            <a:endParaRPr lang="en-US" sz="4400" b="1" dirty="0"/>
          </a:p>
        </p:txBody>
      </p:sp>
    </p:spTree>
    <p:extLst>
      <p:ext uri="{BB962C8B-B14F-4D97-AF65-F5344CB8AC3E}">
        <p14:creationId xmlns:p14="http://schemas.microsoft.com/office/powerpoint/2010/main" val="1785245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7" name="Rectangle 6"/>
          <p:cNvSpPr/>
          <p:nvPr/>
        </p:nvSpPr>
        <p:spPr>
          <a:xfrm>
            <a:off x="1600200" y="628471"/>
            <a:ext cx="6172200" cy="1200329"/>
          </a:xfrm>
          <a:prstGeom prst="rect">
            <a:avLst/>
          </a:prstGeom>
          <a:noFill/>
        </p:spPr>
        <p:txBody>
          <a:bodyPr wrap="square" lIns="91440" tIns="45720" rIns="91440" bIns="45720">
            <a:spAutoFit/>
          </a:bodyPr>
          <a:lstStyle/>
          <a:p>
            <a:r>
              <a:rPr lang="en-US" sz="3600" dirty="0" err="1">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Firman</a:t>
            </a:r>
            <a:r>
              <a:rPr lang="en-US" sz="36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Allah </a:t>
            </a:r>
            <a:r>
              <a:rPr lang="en-US" sz="3600" dirty="0" err="1">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Dalam</a:t>
            </a:r>
            <a:r>
              <a:rPr lang="en-US" sz="36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endParaRPr lang="en-US" sz="36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endParaRPr>
          </a:p>
          <a:p>
            <a:r>
              <a:rPr lang="en-US" sz="36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Surah Rom </a:t>
            </a:r>
            <a:r>
              <a:rPr lang="en-US" sz="3600" dirty="0" err="1">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ayat</a:t>
            </a:r>
            <a:r>
              <a:rPr lang="en-US" sz="36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6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41</a:t>
            </a:r>
            <a:endParaRPr lang="en-US" sz="3600" dirty="0">
              <a:solidFill>
                <a:srgbClr val="FF9933"/>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417" t="16154" r="14567" b="22308"/>
          <a:stretch/>
        </p:blipFill>
        <p:spPr>
          <a:xfrm>
            <a:off x="0" y="1828800"/>
            <a:ext cx="8595360" cy="4267200"/>
          </a:xfrm>
          <a:prstGeom prst="rect">
            <a:avLst/>
          </a:prstGeom>
          <a:ln>
            <a:noFill/>
          </a:ln>
          <a:effectLst>
            <a:softEdge rad="112500"/>
          </a:effectLst>
        </p:spPr>
      </p:pic>
    </p:spTree>
    <p:extLst>
      <p:ext uri="{BB962C8B-B14F-4D97-AF65-F5344CB8AC3E}">
        <p14:creationId xmlns:p14="http://schemas.microsoft.com/office/powerpoint/2010/main" val="38220234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7" name="Rectangle 6"/>
          <p:cNvSpPr/>
          <p:nvPr/>
        </p:nvSpPr>
        <p:spPr>
          <a:xfrm>
            <a:off x="152400" y="725239"/>
            <a:ext cx="7848600" cy="523220"/>
          </a:xfrm>
          <a:prstGeom prst="rect">
            <a:avLst/>
          </a:prstGeom>
          <a:noFill/>
        </p:spPr>
        <p:txBody>
          <a:bodyPr wrap="square" lIns="91440" tIns="45720" rIns="91440" bIns="45720">
            <a:spAutoFit/>
          </a:bodyPr>
          <a:lstStyle/>
          <a:p>
            <a:r>
              <a:rPr lang="en-US" sz="28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Iktibar</a:t>
            </a:r>
            <a:r>
              <a:rPr lang="en-US" sz="28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Daripada</a:t>
            </a:r>
            <a:r>
              <a:rPr lang="en-US" sz="28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Kisah</a:t>
            </a:r>
            <a:r>
              <a:rPr lang="en-US" sz="28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Umat</a:t>
            </a:r>
            <a:r>
              <a:rPr lang="en-US" sz="28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Terahulu</a:t>
            </a:r>
            <a:endParaRPr lang="en-US" sz="2800" dirty="0">
              <a:solidFill>
                <a:srgbClr val="FF9933"/>
              </a:solidFill>
            </a:endParaRPr>
          </a:p>
        </p:txBody>
      </p:sp>
      <p:sp>
        <p:nvSpPr>
          <p:cNvPr id="6" name="Rectangle 5"/>
          <p:cNvSpPr/>
          <p:nvPr/>
        </p:nvSpPr>
        <p:spPr>
          <a:xfrm>
            <a:off x="381000" y="1981200"/>
            <a:ext cx="7848600" cy="3477875"/>
          </a:xfrm>
          <a:prstGeom prst="rect">
            <a:avLst/>
          </a:prstGeom>
        </p:spPr>
        <p:txBody>
          <a:bodyPr wrap="square">
            <a:spAutoFit/>
          </a:bodyPr>
          <a:lstStyle/>
          <a:p>
            <a:pPr algn="just"/>
            <a:r>
              <a:rPr lang="en-US" sz="4400" dirty="0" err="1" smtClean="0">
                <a:solidFill>
                  <a:schemeClr val="bg2">
                    <a:lumMod val="50000"/>
                  </a:schemeClr>
                </a:solidFill>
                <a:latin typeface="AR ESSENCE" pitchFamily="2" charset="0"/>
              </a:rPr>
              <a:t>Telah</a:t>
            </a:r>
            <a:r>
              <a:rPr lang="en-US" sz="4400" dirty="0" smtClean="0">
                <a:solidFill>
                  <a:schemeClr val="bg2">
                    <a:lumMod val="50000"/>
                  </a:schemeClr>
                </a:solidFill>
                <a:latin typeface="AR ESSENCE" pitchFamily="2" charset="0"/>
              </a:rPr>
              <a:t> </a:t>
            </a:r>
            <a:r>
              <a:rPr lang="en-US" sz="4400" dirty="0" err="1" smtClean="0">
                <a:solidFill>
                  <a:schemeClr val="bg2">
                    <a:lumMod val="50000"/>
                  </a:schemeClr>
                </a:solidFill>
                <a:latin typeface="AR ESSENCE" pitchFamily="2" charset="0"/>
              </a:rPr>
              <a:t>dibinasakan</a:t>
            </a:r>
            <a:r>
              <a:rPr lang="en-US" sz="4400" dirty="0" smtClean="0">
                <a:solidFill>
                  <a:schemeClr val="bg2">
                    <a:lumMod val="50000"/>
                  </a:schemeClr>
                </a:solidFill>
                <a:latin typeface="AR ESSENCE" pitchFamily="2" charset="0"/>
              </a:rPr>
              <a:t> </a:t>
            </a:r>
            <a:r>
              <a:rPr lang="en-US" sz="4400" dirty="0" err="1" smtClean="0">
                <a:solidFill>
                  <a:schemeClr val="bg2">
                    <a:lumMod val="50000"/>
                  </a:schemeClr>
                </a:solidFill>
                <a:latin typeface="AR ESSENCE" pitchFamily="2" charset="0"/>
              </a:rPr>
              <a:t>kaum</a:t>
            </a:r>
            <a:r>
              <a:rPr lang="en-US" sz="4400" dirty="0" smtClean="0">
                <a:solidFill>
                  <a:schemeClr val="bg2">
                    <a:lumMod val="50000"/>
                  </a:schemeClr>
                </a:solidFill>
                <a:latin typeface="AR ESSENCE" pitchFamily="2" charset="0"/>
              </a:rPr>
              <a:t> </a:t>
            </a:r>
            <a:r>
              <a:rPr lang="en-US" sz="4400" dirty="0" err="1">
                <a:solidFill>
                  <a:schemeClr val="bg2">
                    <a:lumMod val="50000"/>
                  </a:schemeClr>
                </a:solidFill>
                <a:latin typeface="AR ESSENCE" pitchFamily="2" charset="0"/>
              </a:rPr>
              <a:t>Nabi</a:t>
            </a:r>
            <a:r>
              <a:rPr lang="en-US" sz="4400" dirty="0">
                <a:solidFill>
                  <a:schemeClr val="bg2">
                    <a:lumMod val="50000"/>
                  </a:schemeClr>
                </a:solidFill>
                <a:latin typeface="AR ESSENCE" pitchFamily="2" charset="0"/>
              </a:rPr>
              <a:t> </a:t>
            </a:r>
            <a:r>
              <a:rPr lang="en-US" sz="4400" dirty="0" err="1">
                <a:solidFill>
                  <a:schemeClr val="bg2">
                    <a:lumMod val="50000"/>
                  </a:schemeClr>
                </a:solidFill>
                <a:latin typeface="AR ESSENCE" pitchFamily="2" charset="0"/>
              </a:rPr>
              <a:t>Nuh</a:t>
            </a:r>
            <a:r>
              <a:rPr lang="en-US" sz="4400" dirty="0">
                <a:solidFill>
                  <a:schemeClr val="bg2">
                    <a:lumMod val="50000"/>
                  </a:schemeClr>
                </a:solidFill>
                <a:latin typeface="AR ESSENCE" pitchFamily="2" charset="0"/>
              </a:rPr>
              <a:t> as, </a:t>
            </a:r>
            <a:r>
              <a:rPr lang="en-US" sz="4400" dirty="0" err="1">
                <a:solidFill>
                  <a:schemeClr val="bg2">
                    <a:lumMod val="50000"/>
                  </a:schemeClr>
                </a:solidFill>
                <a:latin typeface="AR ESSENCE" pitchFamily="2" charset="0"/>
              </a:rPr>
              <a:t>kaum</a:t>
            </a:r>
            <a:r>
              <a:rPr lang="en-US" sz="4400" dirty="0">
                <a:solidFill>
                  <a:schemeClr val="bg2">
                    <a:lumMod val="50000"/>
                  </a:schemeClr>
                </a:solidFill>
                <a:latin typeface="AR ESSENCE" pitchFamily="2" charset="0"/>
              </a:rPr>
              <a:t> </a:t>
            </a:r>
            <a:r>
              <a:rPr lang="en-US" sz="4400" dirty="0" err="1">
                <a:solidFill>
                  <a:schemeClr val="bg2">
                    <a:lumMod val="50000"/>
                  </a:schemeClr>
                </a:solidFill>
                <a:latin typeface="AR ESSENCE" pitchFamily="2" charset="0"/>
              </a:rPr>
              <a:t>Nabi</a:t>
            </a:r>
            <a:r>
              <a:rPr lang="en-US" sz="4400" dirty="0">
                <a:solidFill>
                  <a:schemeClr val="bg2">
                    <a:lumMod val="50000"/>
                  </a:schemeClr>
                </a:solidFill>
                <a:latin typeface="AR ESSENCE" pitchFamily="2" charset="0"/>
              </a:rPr>
              <a:t> </a:t>
            </a:r>
            <a:r>
              <a:rPr lang="en-US" sz="4400" dirty="0" err="1">
                <a:solidFill>
                  <a:schemeClr val="bg2">
                    <a:lumMod val="50000"/>
                  </a:schemeClr>
                </a:solidFill>
                <a:latin typeface="AR ESSENCE" pitchFamily="2" charset="0"/>
              </a:rPr>
              <a:t>Hud</a:t>
            </a:r>
            <a:r>
              <a:rPr lang="en-US" sz="4400" dirty="0">
                <a:solidFill>
                  <a:schemeClr val="bg2">
                    <a:lumMod val="50000"/>
                  </a:schemeClr>
                </a:solidFill>
                <a:latin typeface="AR ESSENCE" pitchFamily="2" charset="0"/>
              </a:rPr>
              <a:t> as, </a:t>
            </a:r>
            <a:r>
              <a:rPr lang="en-US" sz="4400" dirty="0" err="1">
                <a:solidFill>
                  <a:schemeClr val="bg2">
                    <a:lumMod val="50000"/>
                  </a:schemeClr>
                </a:solidFill>
                <a:latin typeface="AR ESSENCE" pitchFamily="2" charset="0"/>
              </a:rPr>
              <a:t>kaum</a:t>
            </a:r>
            <a:r>
              <a:rPr lang="en-US" sz="4400" dirty="0">
                <a:solidFill>
                  <a:schemeClr val="bg2">
                    <a:lumMod val="50000"/>
                  </a:schemeClr>
                </a:solidFill>
                <a:latin typeface="AR ESSENCE" pitchFamily="2" charset="0"/>
              </a:rPr>
              <a:t> </a:t>
            </a:r>
            <a:r>
              <a:rPr lang="en-US" sz="4400" dirty="0" err="1">
                <a:solidFill>
                  <a:schemeClr val="bg2">
                    <a:lumMod val="50000"/>
                  </a:schemeClr>
                </a:solidFill>
                <a:latin typeface="AR ESSENCE" pitchFamily="2" charset="0"/>
              </a:rPr>
              <a:t>Nabi</a:t>
            </a:r>
            <a:r>
              <a:rPr lang="en-US" sz="4400" dirty="0">
                <a:solidFill>
                  <a:schemeClr val="bg2">
                    <a:lumMod val="50000"/>
                  </a:schemeClr>
                </a:solidFill>
                <a:latin typeface="AR ESSENCE" pitchFamily="2" charset="0"/>
              </a:rPr>
              <a:t> </a:t>
            </a:r>
            <a:r>
              <a:rPr lang="en-US" sz="4400" dirty="0" err="1">
                <a:solidFill>
                  <a:schemeClr val="bg2">
                    <a:lumMod val="50000"/>
                  </a:schemeClr>
                </a:solidFill>
                <a:latin typeface="AR ESSENCE" pitchFamily="2" charset="0"/>
              </a:rPr>
              <a:t>Soleh</a:t>
            </a:r>
            <a:r>
              <a:rPr lang="en-US" sz="4400" dirty="0">
                <a:solidFill>
                  <a:schemeClr val="bg2">
                    <a:lumMod val="50000"/>
                  </a:schemeClr>
                </a:solidFill>
                <a:latin typeface="AR ESSENCE" pitchFamily="2" charset="0"/>
              </a:rPr>
              <a:t> as, </a:t>
            </a:r>
            <a:r>
              <a:rPr lang="en-US" sz="4400" dirty="0" err="1">
                <a:solidFill>
                  <a:schemeClr val="bg2">
                    <a:lumMod val="50000"/>
                  </a:schemeClr>
                </a:solidFill>
                <a:latin typeface="AR ESSENCE" pitchFamily="2" charset="0"/>
              </a:rPr>
              <a:t>kaum</a:t>
            </a:r>
            <a:r>
              <a:rPr lang="en-US" sz="4400" dirty="0">
                <a:solidFill>
                  <a:schemeClr val="bg2">
                    <a:lumMod val="50000"/>
                  </a:schemeClr>
                </a:solidFill>
                <a:latin typeface="AR ESSENCE" pitchFamily="2" charset="0"/>
              </a:rPr>
              <a:t> </a:t>
            </a:r>
            <a:r>
              <a:rPr lang="en-US" sz="4400" dirty="0" err="1">
                <a:solidFill>
                  <a:schemeClr val="bg2">
                    <a:lumMod val="50000"/>
                  </a:schemeClr>
                </a:solidFill>
                <a:latin typeface="AR ESSENCE" pitchFamily="2" charset="0"/>
              </a:rPr>
              <a:t>Nabi</a:t>
            </a:r>
            <a:r>
              <a:rPr lang="en-US" sz="4400" dirty="0">
                <a:solidFill>
                  <a:schemeClr val="bg2">
                    <a:lumMod val="50000"/>
                  </a:schemeClr>
                </a:solidFill>
                <a:latin typeface="AR ESSENCE" pitchFamily="2" charset="0"/>
              </a:rPr>
              <a:t> </a:t>
            </a:r>
            <a:r>
              <a:rPr lang="en-US" sz="4400" dirty="0" err="1">
                <a:solidFill>
                  <a:schemeClr val="bg2">
                    <a:lumMod val="50000"/>
                  </a:schemeClr>
                </a:solidFill>
                <a:latin typeface="AR ESSENCE" pitchFamily="2" charset="0"/>
              </a:rPr>
              <a:t>Lut</a:t>
            </a:r>
            <a:r>
              <a:rPr lang="en-US" sz="4400" dirty="0">
                <a:solidFill>
                  <a:schemeClr val="bg2">
                    <a:lumMod val="50000"/>
                  </a:schemeClr>
                </a:solidFill>
                <a:latin typeface="AR ESSENCE" pitchFamily="2" charset="0"/>
              </a:rPr>
              <a:t> as </a:t>
            </a:r>
            <a:r>
              <a:rPr lang="en-US" sz="4400" dirty="0" err="1">
                <a:solidFill>
                  <a:schemeClr val="bg2">
                    <a:lumMod val="50000"/>
                  </a:schemeClr>
                </a:solidFill>
                <a:latin typeface="AR ESSENCE" pitchFamily="2" charset="0"/>
              </a:rPr>
              <a:t>dan</a:t>
            </a:r>
            <a:r>
              <a:rPr lang="en-US" sz="4400" dirty="0">
                <a:solidFill>
                  <a:schemeClr val="bg2">
                    <a:lumMod val="50000"/>
                  </a:schemeClr>
                </a:solidFill>
                <a:latin typeface="AR ESSENCE" pitchFamily="2" charset="0"/>
              </a:rPr>
              <a:t> lain-lain </a:t>
            </a:r>
            <a:r>
              <a:rPr lang="en-US" sz="4400" dirty="0" err="1" smtClean="0">
                <a:solidFill>
                  <a:schemeClr val="bg2">
                    <a:lumMod val="50000"/>
                  </a:schemeClr>
                </a:solidFill>
                <a:latin typeface="AR ESSENCE" pitchFamily="2" charset="0"/>
              </a:rPr>
              <a:t>lagi</a:t>
            </a:r>
            <a:r>
              <a:rPr lang="en-US" sz="4400" dirty="0" smtClean="0">
                <a:solidFill>
                  <a:schemeClr val="bg2">
                    <a:lumMod val="50000"/>
                  </a:schemeClr>
                </a:solidFill>
                <a:latin typeface="AR ESSENCE" pitchFamily="2" charset="0"/>
              </a:rPr>
              <a:t> </a:t>
            </a:r>
            <a:r>
              <a:rPr lang="en-US" sz="4400" dirty="0" err="1" smtClean="0">
                <a:solidFill>
                  <a:schemeClr val="bg2">
                    <a:lumMod val="50000"/>
                  </a:schemeClr>
                </a:solidFill>
                <a:latin typeface="AR ESSENCE" pitchFamily="2" charset="0"/>
              </a:rPr>
              <a:t>kerana</a:t>
            </a:r>
            <a:r>
              <a:rPr lang="en-US" sz="4400" dirty="0" smtClean="0">
                <a:solidFill>
                  <a:schemeClr val="bg2">
                    <a:lumMod val="50000"/>
                  </a:schemeClr>
                </a:solidFill>
                <a:latin typeface="AR ESSENCE" pitchFamily="2" charset="0"/>
              </a:rPr>
              <a:t> </a:t>
            </a:r>
            <a:r>
              <a:rPr lang="en-US" sz="4400" dirty="0" err="1" smtClean="0">
                <a:solidFill>
                  <a:schemeClr val="bg2">
                    <a:lumMod val="50000"/>
                  </a:schemeClr>
                </a:solidFill>
                <a:latin typeface="AR ESSENCE" pitchFamily="2" charset="0"/>
              </a:rPr>
              <a:t>syirik</a:t>
            </a:r>
            <a:r>
              <a:rPr lang="en-US" sz="4400" dirty="0" smtClean="0">
                <a:solidFill>
                  <a:schemeClr val="bg2">
                    <a:lumMod val="50000"/>
                  </a:schemeClr>
                </a:solidFill>
                <a:latin typeface="AR ESSENCE" pitchFamily="2" charset="0"/>
              </a:rPr>
              <a:t> </a:t>
            </a:r>
            <a:r>
              <a:rPr lang="en-US" sz="4400" dirty="0" err="1" smtClean="0">
                <a:solidFill>
                  <a:schemeClr val="bg2">
                    <a:lumMod val="50000"/>
                  </a:schemeClr>
                </a:solidFill>
                <a:latin typeface="AR ESSENCE" pitchFamily="2" charset="0"/>
              </a:rPr>
              <a:t>dan</a:t>
            </a:r>
            <a:r>
              <a:rPr lang="en-US" sz="4400" dirty="0" smtClean="0">
                <a:solidFill>
                  <a:schemeClr val="bg2">
                    <a:lumMod val="50000"/>
                  </a:schemeClr>
                </a:solidFill>
                <a:latin typeface="AR ESSENCE" pitchFamily="2" charset="0"/>
              </a:rPr>
              <a:t> </a:t>
            </a:r>
            <a:r>
              <a:rPr lang="en-US" sz="4400" dirty="0" err="1" smtClean="0">
                <a:solidFill>
                  <a:schemeClr val="bg2">
                    <a:lumMod val="50000"/>
                  </a:schemeClr>
                </a:solidFill>
                <a:latin typeface="AR ESSENCE" pitchFamily="2" charset="0"/>
              </a:rPr>
              <a:t>derhaka</a:t>
            </a:r>
            <a:r>
              <a:rPr lang="en-US" sz="4400" dirty="0" smtClean="0">
                <a:solidFill>
                  <a:schemeClr val="bg2">
                    <a:lumMod val="50000"/>
                  </a:schemeClr>
                </a:solidFill>
                <a:latin typeface="AR ESSENCE" pitchFamily="2" charset="0"/>
              </a:rPr>
              <a:t> </a:t>
            </a:r>
            <a:r>
              <a:rPr lang="en-US" sz="4400" dirty="0" err="1">
                <a:solidFill>
                  <a:schemeClr val="bg2">
                    <a:lumMod val="50000"/>
                  </a:schemeClr>
                </a:solidFill>
                <a:latin typeface="AR ESSENCE" pitchFamily="2" charset="0"/>
              </a:rPr>
              <a:t>kepada</a:t>
            </a:r>
            <a:r>
              <a:rPr lang="en-US" sz="4400" dirty="0">
                <a:solidFill>
                  <a:schemeClr val="bg2">
                    <a:lumMod val="50000"/>
                  </a:schemeClr>
                </a:solidFill>
                <a:latin typeface="AR ESSENCE" pitchFamily="2" charset="0"/>
              </a:rPr>
              <a:t> Allah </a:t>
            </a:r>
            <a:r>
              <a:rPr lang="en-US" sz="4400" dirty="0" smtClean="0">
                <a:solidFill>
                  <a:schemeClr val="bg2">
                    <a:lumMod val="50000"/>
                  </a:schemeClr>
                </a:solidFill>
                <a:latin typeface="AR ESSENCE" pitchFamily="2" charset="0"/>
              </a:rPr>
              <a:t>SWT</a:t>
            </a:r>
            <a:endParaRPr lang="en-US" sz="4400" dirty="0">
              <a:solidFill>
                <a:schemeClr val="bg2">
                  <a:lumMod val="50000"/>
                </a:schemeClr>
              </a:solidFill>
              <a:latin typeface="AR ESSENCE" pitchFamily="2" charset="0"/>
            </a:endParaRPr>
          </a:p>
        </p:txBody>
      </p:sp>
    </p:spTree>
    <p:extLst>
      <p:ext uri="{BB962C8B-B14F-4D97-AF65-F5344CB8AC3E}">
        <p14:creationId xmlns:p14="http://schemas.microsoft.com/office/powerpoint/2010/main" val="38220234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9" name="Rectangle 8"/>
          <p:cNvSpPr/>
          <p:nvPr/>
        </p:nvSpPr>
        <p:spPr>
          <a:xfrm>
            <a:off x="199919" y="90022"/>
            <a:ext cx="8791681" cy="646331"/>
          </a:xfrm>
          <a:prstGeom prst="rect">
            <a:avLst/>
          </a:prstGeom>
          <a:noFill/>
        </p:spPr>
        <p:txBody>
          <a:bodyPr wrap="square" lIns="91440" tIns="45720" rIns="91440" bIns="45720">
            <a:spAutoFit/>
          </a:bodyPr>
          <a:lstStyle/>
          <a:p>
            <a:r>
              <a:rPr lang="en-US" sz="3600" dirty="0" err="1">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Sabda</a:t>
            </a:r>
            <a:r>
              <a:rPr lang="en-US" sz="36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600" dirty="0" err="1">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Rasulullah</a:t>
            </a:r>
            <a:r>
              <a:rPr lang="en-US" sz="36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SAW:</a:t>
            </a:r>
            <a:endParaRPr lang="en-US" sz="3600" dirty="0">
              <a:solidFill>
                <a:srgbClr val="FF9933"/>
              </a:solidFill>
            </a:endParaRPr>
          </a:p>
        </p:txBody>
      </p:sp>
      <p:sp>
        <p:nvSpPr>
          <p:cNvPr id="10" name="Rectangle 9"/>
          <p:cNvSpPr/>
          <p:nvPr/>
        </p:nvSpPr>
        <p:spPr>
          <a:xfrm>
            <a:off x="762000" y="1524000"/>
            <a:ext cx="7162801" cy="1631216"/>
          </a:xfrm>
          <a:prstGeom prst="rect">
            <a:avLst/>
          </a:prstGeom>
          <a:noFill/>
        </p:spPr>
        <p:txBody>
          <a:bodyPr wrap="square" lIns="91440" tIns="45720" rIns="91440" bIns="45720">
            <a:spAutoFit/>
          </a:bodyPr>
          <a:lstStyle/>
          <a:p>
            <a:pPr algn="ctr"/>
            <a:r>
              <a:rPr lang="ar-SA" sz="5400" b="1" dirty="0"/>
              <a:t>لَعَنَ اللهُ مَنْ عَمِلَ عَمَلَ قَوْمِ </a:t>
            </a:r>
            <a:r>
              <a:rPr lang="ar-SA" sz="5400" b="1" dirty="0" smtClean="0"/>
              <a:t>لُوْطٍ</a:t>
            </a:r>
            <a:endParaRPr lang="en-US" sz="5400" b="1" dirty="0" smtClean="0"/>
          </a:p>
          <a:p>
            <a:pPr algn="ctr"/>
            <a:endParaRPr lang="en-US" sz="1800" b="1" dirty="0" smtClean="0"/>
          </a:p>
          <a:p>
            <a:pPr algn="ctr"/>
            <a:r>
              <a:rPr lang="ar-SA" sz="2800" b="1" dirty="0" smtClean="0"/>
              <a:t> </a:t>
            </a:r>
            <a:r>
              <a:rPr lang="ar-SA" sz="2800" b="1" dirty="0"/>
              <a:t>(رواه أحمد)</a:t>
            </a:r>
            <a:endParaRPr lang="en-US" sz="2800" b="1" dirty="0"/>
          </a:p>
        </p:txBody>
      </p:sp>
      <p:sp>
        <p:nvSpPr>
          <p:cNvPr id="3" name="Rectangle 2"/>
          <p:cNvSpPr/>
          <p:nvPr/>
        </p:nvSpPr>
        <p:spPr>
          <a:xfrm>
            <a:off x="233589" y="3579628"/>
            <a:ext cx="8229599" cy="2000548"/>
          </a:xfrm>
          <a:prstGeom prst="rect">
            <a:avLst/>
          </a:prstGeom>
        </p:spPr>
        <p:txBody>
          <a:bodyPr wrap="square">
            <a:spAutoFit/>
          </a:bodyPr>
          <a:lstStyle/>
          <a:p>
            <a:pPr rtl="1"/>
            <a:r>
              <a:rPr lang="en-US" sz="3200" dirty="0" err="1">
                <a:latin typeface="Arial Rounded MT Bold" pitchFamily="34" charset="0"/>
              </a:rPr>
              <a:t>Maksudnya</a:t>
            </a:r>
            <a:r>
              <a:rPr lang="en-US" sz="3200" dirty="0" smtClean="0">
                <a:latin typeface="Arial Rounded MT Bold" pitchFamily="34" charset="0"/>
              </a:rPr>
              <a:t>: </a:t>
            </a:r>
            <a:r>
              <a:rPr lang="en-US" sz="3200" dirty="0">
                <a:latin typeface="Arial Rounded MT Bold" pitchFamily="34" charset="0"/>
              </a:rPr>
              <a:t>“Allah </a:t>
            </a:r>
            <a:r>
              <a:rPr lang="en-US" sz="3200" dirty="0" err="1">
                <a:latin typeface="Arial Rounded MT Bold" pitchFamily="34" charset="0"/>
              </a:rPr>
              <a:t>melaknat</a:t>
            </a:r>
            <a:r>
              <a:rPr lang="en-US" sz="3200" dirty="0">
                <a:latin typeface="Arial Rounded MT Bold" pitchFamily="34" charset="0"/>
              </a:rPr>
              <a:t> </a:t>
            </a:r>
            <a:r>
              <a:rPr lang="en-US" sz="3200" dirty="0" err="1">
                <a:latin typeface="Arial Rounded MT Bold" pitchFamily="34" charset="0"/>
              </a:rPr>
              <a:t>perbuatan</a:t>
            </a:r>
            <a:r>
              <a:rPr lang="en-US" sz="3200" dirty="0">
                <a:latin typeface="Arial Rounded MT Bold" pitchFamily="34" charset="0"/>
              </a:rPr>
              <a:t> </a:t>
            </a:r>
            <a:endParaRPr lang="en-US" sz="3200" dirty="0" smtClean="0">
              <a:latin typeface="Arial Rounded MT Bold" pitchFamily="34" charset="0"/>
            </a:endParaRPr>
          </a:p>
          <a:p>
            <a:pPr rtl="1"/>
            <a:r>
              <a:rPr lang="en-US" sz="3200" dirty="0" err="1" smtClean="0">
                <a:latin typeface="Arial Rounded MT Bold" pitchFamily="34" charset="0"/>
              </a:rPr>
              <a:t>kaum</a:t>
            </a:r>
            <a:r>
              <a:rPr lang="en-US" sz="3200" dirty="0" smtClean="0">
                <a:latin typeface="Arial Rounded MT Bold" pitchFamily="34" charset="0"/>
              </a:rPr>
              <a:t> </a:t>
            </a:r>
            <a:r>
              <a:rPr lang="en-US" sz="3200" dirty="0" err="1">
                <a:latin typeface="Arial Rounded MT Bold" pitchFamily="34" charset="0"/>
              </a:rPr>
              <a:t>Nabi</a:t>
            </a:r>
            <a:r>
              <a:rPr lang="en-US" sz="3200" dirty="0">
                <a:latin typeface="Arial Rounded MT Bold" pitchFamily="34" charset="0"/>
              </a:rPr>
              <a:t> </a:t>
            </a:r>
            <a:r>
              <a:rPr lang="en-US" sz="3200" dirty="0" err="1">
                <a:latin typeface="Arial Rounded MT Bold" pitchFamily="34" charset="0"/>
              </a:rPr>
              <a:t>Lut</a:t>
            </a:r>
            <a:r>
              <a:rPr lang="en-US" sz="3200" dirty="0">
                <a:latin typeface="Arial Rounded MT Bold" pitchFamily="34" charset="0"/>
              </a:rPr>
              <a:t>.” </a:t>
            </a:r>
            <a:endParaRPr lang="en-US" sz="3200" dirty="0" smtClean="0">
              <a:latin typeface="Arial Rounded MT Bold" pitchFamily="34" charset="0"/>
            </a:endParaRPr>
          </a:p>
          <a:p>
            <a:pPr rtl="1"/>
            <a:endParaRPr lang="en-US" sz="3600" dirty="0" smtClean="0"/>
          </a:p>
          <a:p>
            <a:pPr algn="ctr" rtl="1"/>
            <a:r>
              <a:rPr lang="en-US" sz="2400" dirty="0" smtClean="0"/>
              <a:t>(</a:t>
            </a:r>
            <a:r>
              <a:rPr lang="en-US" sz="2400" dirty="0"/>
              <a:t>HR: Ahmad</a:t>
            </a:r>
            <a:r>
              <a:rPr lang="en-US" sz="2400" dirty="0" smtClean="0"/>
              <a:t>)</a:t>
            </a:r>
            <a:endParaRPr lang="en-US" sz="2400" dirty="0"/>
          </a:p>
        </p:txBody>
      </p:sp>
    </p:spTree>
    <p:extLst>
      <p:ext uri="{BB962C8B-B14F-4D97-AF65-F5344CB8AC3E}">
        <p14:creationId xmlns:p14="http://schemas.microsoft.com/office/powerpoint/2010/main" val="9944138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4294967295"/>
          </p:nvPr>
        </p:nvSpPr>
        <p:spPr>
          <a:xfrm>
            <a:off x="0" y="6126163"/>
            <a:ext cx="549275" cy="731837"/>
          </a:xfrm>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7" name="Rectangle 6"/>
          <p:cNvSpPr/>
          <p:nvPr/>
        </p:nvSpPr>
        <p:spPr>
          <a:xfrm>
            <a:off x="842395" y="567714"/>
            <a:ext cx="7383010" cy="646331"/>
          </a:xfrm>
          <a:prstGeom prst="rect">
            <a:avLst/>
          </a:prstGeom>
          <a:noFill/>
        </p:spPr>
        <p:txBody>
          <a:bodyPr wrap="square" lIns="91440" tIns="45720" rIns="91440" bIns="45720">
            <a:spAutoFit/>
          </a:bodyPr>
          <a:lstStyle/>
          <a:p>
            <a:r>
              <a:rPr lang="en-US" sz="36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Seruan</a:t>
            </a:r>
            <a:r>
              <a:rPr lang="en-US" sz="36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&amp; </a:t>
            </a:r>
            <a:r>
              <a:rPr lang="en-US" sz="36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Peringatan</a:t>
            </a:r>
            <a:r>
              <a:rPr lang="en-US" sz="36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a:t>
            </a:r>
            <a:endParaRPr lang="en-US" sz="3600" dirty="0">
              <a:solidFill>
                <a:srgbClr val="FF9933"/>
              </a:solidFill>
            </a:endParaRPr>
          </a:p>
        </p:txBody>
      </p:sp>
      <p:sp>
        <p:nvSpPr>
          <p:cNvPr id="2" name="Rectangle 1"/>
          <p:cNvSpPr/>
          <p:nvPr/>
        </p:nvSpPr>
        <p:spPr>
          <a:xfrm>
            <a:off x="948070" y="1447800"/>
            <a:ext cx="6705600" cy="4401205"/>
          </a:xfrm>
          <a:prstGeom prst="rect">
            <a:avLst/>
          </a:prstGeom>
        </p:spPr>
        <p:txBody>
          <a:bodyPr wrap="square">
            <a:spAutoFit/>
          </a:bodyPr>
          <a:lstStyle/>
          <a:p>
            <a:pPr marL="285750" indent="-285750">
              <a:buFont typeface="Arial" pitchFamily="34" charset="0"/>
              <a:buChar char="•"/>
            </a:pPr>
            <a:r>
              <a:rPr lang="en-US" sz="2000" b="1" dirty="0" err="1">
                <a:solidFill>
                  <a:schemeClr val="bg1">
                    <a:lumMod val="95000"/>
                  </a:schemeClr>
                </a:solidFill>
              </a:rPr>
              <a:t>I</a:t>
            </a:r>
            <a:r>
              <a:rPr lang="en-US" sz="2000" b="1" dirty="0" err="1" smtClean="0">
                <a:solidFill>
                  <a:schemeClr val="bg1">
                    <a:lumMod val="95000"/>
                  </a:schemeClr>
                </a:solidFill>
              </a:rPr>
              <a:t>nsaf</a:t>
            </a:r>
            <a:r>
              <a:rPr lang="en-US" sz="2000" b="1" dirty="0" smtClean="0">
                <a:solidFill>
                  <a:schemeClr val="bg1">
                    <a:lumMod val="95000"/>
                  </a:schemeClr>
                </a:solidFill>
              </a:rPr>
              <a:t> </a:t>
            </a:r>
            <a:r>
              <a:rPr lang="en-US" sz="2000" b="1" dirty="0" err="1">
                <a:solidFill>
                  <a:schemeClr val="bg1">
                    <a:lumMod val="95000"/>
                  </a:schemeClr>
                </a:solidFill>
              </a:rPr>
              <a:t>dan</a:t>
            </a:r>
            <a:r>
              <a:rPr lang="en-US" sz="2000" b="1" dirty="0">
                <a:solidFill>
                  <a:schemeClr val="bg1">
                    <a:lumMod val="95000"/>
                  </a:schemeClr>
                </a:solidFill>
              </a:rPr>
              <a:t> </a:t>
            </a:r>
            <a:r>
              <a:rPr lang="en-US" sz="2000" b="1" dirty="0" err="1">
                <a:solidFill>
                  <a:schemeClr val="bg1">
                    <a:lumMod val="95000"/>
                  </a:schemeClr>
                </a:solidFill>
              </a:rPr>
              <a:t>sedar</a:t>
            </a:r>
            <a:r>
              <a:rPr lang="en-US" sz="2000" b="1" dirty="0">
                <a:solidFill>
                  <a:schemeClr val="bg1">
                    <a:lumMod val="95000"/>
                  </a:schemeClr>
                </a:solidFill>
              </a:rPr>
              <a:t> </a:t>
            </a:r>
            <a:r>
              <a:rPr lang="en-US" sz="2000" b="1" dirty="0" err="1">
                <a:solidFill>
                  <a:schemeClr val="bg1">
                    <a:lumMod val="95000"/>
                  </a:schemeClr>
                </a:solidFill>
              </a:rPr>
              <a:t>bahawa</a:t>
            </a:r>
            <a:r>
              <a:rPr lang="en-US" sz="2000" b="1" dirty="0">
                <a:solidFill>
                  <a:schemeClr val="bg1">
                    <a:lumMod val="95000"/>
                  </a:schemeClr>
                </a:solidFill>
              </a:rPr>
              <a:t> </a:t>
            </a:r>
            <a:r>
              <a:rPr lang="en-US" sz="2000" b="1" dirty="0" err="1">
                <a:solidFill>
                  <a:schemeClr val="bg1">
                    <a:lumMod val="95000"/>
                  </a:schemeClr>
                </a:solidFill>
              </a:rPr>
              <a:t>perbuatan</a:t>
            </a:r>
            <a:r>
              <a:rPr lang="en-US" sz="2000" b="1" dirty="0">
                <a:solidFill>
                  <a:schemeClr val="bg1">
                    <a:lumMod val="95000"/>
                  </a:schemeClr>
                </a:solidFill>
              </a:rPr>
              <a:t> </a:t>
            </a:r>
            <a:r>
              <a:rPr lang="en-US" sz="2000" b="1" dirty="0" err="1">
                <a:solidFill>
                  <a:schemeClr val="bg1">
                    <a:lumMod val="95000"/>
                  </a:schemeClr>
                </a:solidFill>
              </a:rPr>
              <a:t>zalim</a:t>
            </a:r>
            <a:r>
              <a:rPr lang="en-US" sz="2000" b="1" dirty="0">
                <a:solidFill>
                  <a:schemeClr val="bg1">
                    <a:lumMod val="95000"/>
                  </a:schemeClr>
                </a:solidFill>
              </a:rPr>
              <a:t>, </a:t>
            </a:r>
            <a:r>
              <a:rPr lang="en-US" sz="2000" b="1" dirty="0" err="1">
                <a:solidFill>
                  <a:schemeClr val="bg1">
                    <a:lumMod val="95000"/>
                  </a:schemeClr>
                </a:solidFill>
              </a:rPr>
              <a:t>mungkar</a:t>
            </a:r>
            <a:r>
              <a:rPr lang="en-US" sz="2000" b="1" dirty="0">
                <a:solidFill>
                  <a:schemeClr val="bg1">
                    <a:lumMod val="95000"/>
                  </a:schemeClr>
                </a:solidFill>
              </a:rPr>
              <a:t>, </a:t>
            </a:r>
            <a:r>
              <a:rPr lang="en-US" sz="2000" b="1" dirty="0" err="1">
                <a:solidFill>
                  <a:schemeClr val="bg1">
                    <a:lumMod val="95000"/>
                  </a:schemeClr>
                </a:solidFill>
              </a:rPr>
              <a:t>maksiat</a:t>
            </a:r>
            <a:r>
              <a:rPr lang="en-US" sz="2000" b="1" dirty="0">
                <a:solidFill>
                  <a:schemeClr val="bg1">
                    <a:lumMod val="95000"/>
                  </a:schemeClr>
                </a:solidFill>
              </a:rPr>
              <a:t> </a:t>
            </a:r>
            <a:r>
              <a:rPr lang="en-US" sz="2000" b="1" dirty="0" err="1">
                <a:solidFill>
                  <a:schemeClr val="bg1">
                    <a:lumMod val="95000"/>
                  </a:schemeClr>
                </a:solidFill>
              </a:rPr>
              <a:t>dan</a:t>
            </a:r>
            <a:r>
              <a:rPr lang="en-US" sz="2000" b="1" dirty="0">
                <a:solidFill>
                  <a:schemeClr val="bg1">
                    <a:lumMod val="95000"/>
                  </a:schemeClr>
                </a:solidFill>
              </a:rPr>
              <a:t> lain-lain </a:t>
            </a:r>
            <a:r>
              <a:rPr lang="en-US" sz="2000" b="1" dirty="0" err="1">
                <a:solidFill>
                  <a:schemeClr val="bg1">
                    <a:lumMod val="95000"/>
                  </a:schemeClr>
                </a:solidFill>
              </a:rPr>
              <a:t>perbuatan</a:t>
            </a:r>
            <a:r>
              <a:rPr lang="en-US" sz="2000" b="1" dirty="0">
                <a:solidFill>
                  <a:schemeClr val="bg1">
                    <a:lumMod val="95000"/>
                  </a:schemeClr>
                </a:solidFill>
              </a:rPr>
              <a:t> </a:t>
            </a:r>
            <a:r>
              <a:rPr lang="en-US" sz="2000" b="1" dirty="0" err="1">
                <a:solidFill>
                  <a:schemeClr val="bg1">
                    <a:lumMod val="95000"/>
                  </a:schemeClr>
                </a:solidFill>
              </a:rPr>
              <a:t>keji</a:t>
            </a:r>
            <a:r>
              <a:rPr lang="en-US" sz="2000" b="1" dirty="0">
                <a:solidFill>
                  <a:schemeClr val="bg1">
                    <a:lumMod val="95000"/>
                  </a:schemeClr>
                </a:solidFill>
              </a:rPr>
              <a:t> </a:t>
            </a:r>
            <a:r>
              <a:rPr lang="en-US" sz="2000" b="1" dirty="0" err="1">
                <a:solidFill>
                  <a:schemeClr val="bg1">
                    <a:lumMod val="95000"/>
                  </a:schemeClr>
                </a:solidFill>
              </a:rPr>
              <a:t>itu</a:t>
            </a:r>
            <a:r>
              <a:rPr lang="en-US" sz="2000" b="1" dirty="0">
                <a:solidFill>
                  <a:schemeClr val="bg1">
                    <a:lumMod val="95000"/>
                  </a:schemeClr>
                </a:solidFill>
              </a:rPr>
              <a:t> </a:t>
            </a:r>
            <a:r>
              <a:rPr lang="en-US" sz="2000" b="1" dirty="0" err="1">
                <a:solidFill>
                  <a:schemeClr val="bg1">
                    <a:lumMod val="95000"/>
                  </a:schemeClr>
                </a:solidFill>
              </a:rPr>
              <a:t>mengundang</a:t>
            </a:r>
            <a:r>
              <a:rPr lang="en-US" sz="2000" b="1" dirty="0">
                <a:solidFill>
                  <a:schemeClr val="bg1">
                    <a:lumMod val="95000"/>
                  </a:schemeClr>
                </a:solidFill>
              </a:rPr>
              <a:t> </a:t>
            </a:r>
            <a:r>
              <a:rPr lang="en-US" sz="2000" b="1" dirty="0" err="1">
                <a:solidFill>
                  <a:schemeClr val="bg1">
                    <a:lumMod val="95000"/>
                  </a:schemeClr>
                </a:solidFill>
              </a:rPr>
              <a:t>kemurkaan</a:t>
            </a:r>
            <a:r>
              <a:rPr lang="en-US" sz="2000" b="1" dirty="0">
                <a:solidFill>
                  <a:schemeClr val="bg1">
                    <a:lumMod val="95000"/>
                  </a:schemeClr>
                </a:solidFill>
              </a:rPr>
              <a:t> Allah </a:t>
            </a:r>
            <a:r>
              <a:rPr lang="en-US" sz="2000" b="1" dirty="0" smtClean="0">
                <a:solidFill>
                  <a:schemeClr val="bg1">
                    <a:lumMod val="95000"/>
                  </a:schemeClr>
                </a:solidFill>
              </a:rPr>
              <a:t>SWT</a:t>
            </a:r>
          </a:p>
          <a:p>
            <a:pPr marL="285750" indent="-285750">
              <a:buFont typeface="Arial" pitchFamily="34" charset="0"/>
              <a:buChar char="•"/>
            </a:pPr>
            <a:endParaRPr lang="en-US" sz="2000" b="1" dirty="0">
              <a:solidFill>
                <a:schemeClr val="bg1">
                  <a:lumMod val="95000"/>
                </a:schemeClr>
              </a:solidFill>
            </a:endParaRPr>
          </a:p>
          <a:p>
            <a:pPr marL="285750" indent="-285750">
              <a:buFont typeface="Arial" pitchFamily="34" charset="0"/>
              <a:buChar char="•"/>
            </a:pPr>
            <a:r>
              <a:rPr lang="en-US" sz="2000" b="1" dirty="0">
                <a:solidFill>
                  <a:schemeClr val="bg1">
                    <a:lumMod val="95000"/>
                  </a:schemeClr>
                </a:solidFill>
              </a:rPr>
              <a:t>Kita </a:t>
            </a:r>
            <a:r>
              <a:rPr lang="en-US" sz="2000" b="1" dirty="0" err="1">
                <a:solidFill>
                  <a:schemeClr val="bg1">
                    <a:lumMod val="95000"/>
                  </a:schemeClr>
                </a:solidFill>
              </a:rPr>
              <a:t>perlukan</a:t>
            </a:r>
            <a:r>
              <a:rPr lang="en-US" sz="2000" b="1" dirty="0">
                <a:solidFill>
                  <a:schemeClr val="bg1">
                    <a:lumMod val="95000"/>
                  </a:schemeClr>
                </a:solidFill>
              </a:rPr>
              <a:t> </a:t>
            </a:r>
            <a:r>
              <a:rPr lang="en-US" sz="2000" b="1" dirty="0" err="1">
                <a:solidFill>
                  <a:schemeClr val="bg1">
                    <a:lumMod val="95000"/>
                  </a:schemeClr>
                </a:solidFill>
              </a:rPr>
              <a:t>bantuan</a:t>
            </a:r>
            <a:r>
              <a:rPr lang="en-US" sz="2000" b="1" dirty="0">
                <a:solidFill>
                  <a:schemeClr val="bg1">
                    <a:lumMod val="95000"/>
                  </a:schemeClr>
                </a:solidFill>
              </a:rPr>
              <a:t> Allah SWT yang </a:t>
            </a:r>
            <a:r>
              <a:rPr lang="en-US" sz="2000" b="1" dirty="0" err="1" smtClean="0">
                <a:solidFill>
                  <a:schemeClr val="bg1">
                    <a:lumMod val="95000"/>
                  </a:schemeClr>
                </a:solidFill>
              </a:rPr>
              <a:t>telah</a:t>
            </a:r>
            <a:r>
              <a:rPr lang="en-US" sz="2000" b="1" dirty="0" smtClean="0">
                <a:solidFill>
                  <a:schemeClr val="bg1">
                    <a:lumMod val="95000"/>
                  </a:schemeClr>
                </a:solidFill>
              </a:rPr>
              <a:t> </a:t>
            </a:r>
            <a:r>
              <a:rPr lang="en-US" sz="2000" b="1" dirty="0" err="1" smtClean="0">
                <a:solidFill>
                  <a:schemeClr val="bg1">
                    <a:lumMod val="95000"/>
                  </a:schemeClr>
                </a:solidFill>
              </a:rPr>
              <a:t>mencipta</a:t>
            </a:r>
            <a:r>
              <a:rPr lang="en-US" sz="2000" b="1" dirty="0" smtClean="0">
                <a:solidFill>
                  <a:schemeClr val="bg1">
                    <a:lumMod val="95000"/>
                  </a:schemeClr>
                </a:solidFill>
              </a:rPr>
              <a:t> </a:t>
            </a:r>
            <a:r>
              <a:rPr lang="en-US" sz="2000" b="1" dirty="0" err="1">
                <a:solidFill>
                  <a:schemeClr val="bg1">
                    <a:lumMod val="95000"/>
                  </a:schemeClr>
                </a:solidFill>
              </a:rPr>
              <a:t>dan</a:t>
            </a:r>
            <a:r>
              <a:rPr lang="en-US" sz="2000" b="1" dirty="0">
                <a:solidFill>
                  <a:schemeClr val="bg1">
                    <a:lumMod val="95000"/>
                  </a:schemeClr>
                </a:solidFill>
              </a:rPr>
              <a:t> </a:t>
            </a:r>
            <a:r>
              <a:rPr lang="en-US" sz="2000" b="1" dirty="0" err="1">
                <a:solidFill>
                  <a:schemeClr val="bg1">
                    <a:lumMod val="95000"/>
                  </a:schemeClr>
                </a:solidFill>
              </a:rPr>
              <a:t>menghantar</a:t>
            </a:r>
            <a:r>
              <a:rPr lang="en-US" sz="2000" b="1" dirty="0">
                <a:solidFill>
                  <a:schemeClr val="bg1">
                    <a:lumMod val="95000"/>
                  </a:schemeClr>
                </a:solidFill>
              </a:rPr>
              <a:t> virus </a:t>
            </a:r>
            <a:r>
              <a:rPr lang="en-US" sz="2000" b="1" dirty="0" err="1">
                <a:solidFill>
                  <a:schemeClr val="bg1">
                    <a:lumMod val="95000"/>
                  </a:schemeClr>
                </a:solidFill>
              </a:rPr>
              <a:t>itu</a:t>
            </a:r>
            <a:r>
              <a:rPr lang="en-US" sz="2000" b="1" dirty="0">
                <a:solidFill>
                  <a:schemeClr val="bg1">
                    <a:lumMod val="95000"/>
                  </a:schemeClr>
                </a:solidFill>
              </a:rPr>
              <a:t> </a:t>
            </a:r>
            <a:r>
              <a:rPr lang="en-US" sz="2000" b="1" dirty="0" err="1">
                <a:solidFill>
                  <a:schemeClr val="bg1">
                    <a:lumMod val="95000"/>
                  </a:schemeClr>
                </a:solidFill>
              </a:rPr>
              <a:t>kepada</a:t>
            </a:r>
            <a:r>
              <a:rPr lang="en-US" sz="2000" b="1" dirty="0">
                <a:solidFill>
                  <a:schemeClr val="bg1">
                    <a:lumMod val="95000"/>
                  </a:schemeClr>
                </a:solidFill>
              </a:rPr>
              <a:t> </a:t>
            </a:r>
            <a:r>
              <a:rPr lang="en-US" sz="2000" b="1" dirty="0" err="1" smtClean="0">
                <a:solidFill>
                  <a:schemeClr val="bg1">
                    <a:lumMod val="95000"/>
                  </a:schemeClr>
                </a:solidFill>
              </a:rPr>
              <a:t>manusia</a:t>
            </a:r>
            <a:endParaRPr lang="en-US" sz="2000" b="1" dirty="0" smtClean="0">
              <a:solidFill>
                <a:schemeClr val="bg1">
                  <a:lumMod val="95000"/>
                </a:schemeClr>
              </a:solidFill>
            </a:endParaRPr>
          </a:p>
          <a:p>
            <a:pPr marL="285750" indent="-285750">
              <a:buFont typeface="Arial" pitchFamily="34" charset="0"/>
              <a:buChar char="•"/>
            </a:pPr>
            <a:endParaRPr lang="en-US" sz="2000" b="1" dirty="0">
              <a:solidFill>
                <a:schemeClr val="bg1">
                  <a:lumMod val="95000"/>
                </a:schemeClr>
              </a:solidFill>
            </a:endParaRPr>
          </a:p>
          <a:p>
            <a:pPr marL="285750" indent="-285750">
              <a:buFont typeface="Arial" pitchFamily="34" charset="0"/>
              <a:buChar char="•"/>
            </a:pPr>
            <a:r>
              <a:rPr lang="en-US" sz="2000" b="1" dirty="0" smtClean="0">
                <a:solidFill>
                  <a:schemeClr val="bg1">
                    <a:lumMod val="95000"/>
                  </a:schemeClr>
                </a:solidFill>
              </a:rPr>
              <a:t>Kita </a:t>
            </a:r>
            <a:r>
              <a:rPr lang="en-US" sz="2000" b="1" dirty="0" err="1" smtClean="0">
                <a:solidFill>
                  <a:schemeClr val="bg1">
                    <a:lumMod val="95000"/>
                  </a:schemeClr>
                </a:solidFill>
              </a:rPr>
              <a:t>perlu</a:t>
            </a:r>
            <a:r>
              <a:rPr lang="en-US" sz="2000" b="1" dirty="0" smtClean="0">
                <a:solidFill>
                  <a:schemeClr val="bg1">
                    <a:lumMod val="95000"/>
                  </a:schemeClr>
                </a:solidFill>
              </a:rPr>
              <a:t> </a:t>
            </a:r>
            <a:r>
              <a:rPr lang="en-US" sz="2000" b="1" dirty="0" err="1" smtClean="0">
                <a:solidFill>
                  <a:schemeClr val="bg1">
                    <a:lumMod val="95000"/>
                  </a:schemeClr>
                </a:solidFill>
              </a:rPr>
              <a:t>berdoa</a:t>
            </a:r>
            <a:r>
              <a:rPr lang="en-US" sz="2000" b="1" dirty="0" smtClean="0">
                <a:solidFill>
                  <a:schemeClr val="bg1">
                    <a:lumMod val="95000"/>
                  </a:schemeClr>
                </a:solidFill>
              </a:rPr>
              <a:t> </a:t>
            </a:r>
            <a:r>
              <a:rPr lang="en-US" sz="2000" b="1" dirty="0" err="1">
                <a:solidFill>
                  <a:schemeClr val="bg1">
                    <a:lumMod val="95000"/>
                  </a:schemeClr>
                </a:solidFill>
              </a:rPr>
              <a:t>dan</a:t>
            </a:r>
            <a:r>
              <a:rPr lang="en-US" sz="2000" b="1" dirty="0">
                <a:solidFill>
                  <a:schemeClr val="bg1">
                    <a:lumMod val="95000"/>
                  </a:schemeClr>
                </a:solidFill>
              </a:rPr>
              <a:t> </a:t>
            </a:r>
            <a:r>
              <a:rPr lang="en-US" sz="2000" b="1" dirty="0" err="1">
                <a:solidFill>
                  <a:schemeClr val="bg1">
                    <a:lumMod val="95000"/>
                  </a:schemeClr>
                </a:solidFill>
              </a:rPr>
              <a:t>memohon</a:t>
            </a:r>
            <a:r>
              <a:rPr lang="en-US" sz="2000" b="1" dirty="0">
                <a:solidFill>
                  <a:schemeClr val="bg1">
                    <a:lumMod val="95000"/>
                  </a:schemeClr>
                </a:solidFill>
              </a:rPr>
              <a:t> </a:t>
            </a:r>
            <a:r>
              <a:rPr lang="en-US" sz="2000" b="1" dirty="0" err="1">
                <a:solidFill>
                  <a:schemeClr val="bg1">
                    <a:lumMod val="95000"/>
                  </a:schemeClr>
                </a:solidFill>
              </a:rPr>
              <a:t>kepada</a:t>
            </a:r>
            <a:r>
              <a:rPr lang="en-US" sz="2000" b="1" dirty="0">
                <a:solidFill>
                  <a:schemeClr val="bg1">
                    <a:lumMod val="95000"/>
                  </a:schemeClr>
                </a:solidFill>
              </a:rPr>
              <a:t> Allah SWT </a:t>
            </a:r>
            <a:r>
              <a:rPr lang="en-US" sz="2000" b="1" dirty="0" err="1">
                <a:solidFill>
                  <a:schemeClr val="bg1">
                    <a:lumMod val="95000"/>
                  </a:schemeClr>
                </a:solidFill>
              </a:rPr>
              <a:t>supaya</a:t>
            </a:r>
            <a:r>
              <a:rPr lang="en-US" sz="2000" b="1" dirty="0">
                <a:solidFill>
                  <a:schemeClr val="bg1">
                    <a:lumMod val="95000"/>
                  </a:schemeClr>
                </a:solidFill>
              </a:rPr>
              <a:t> </a:t>
            </a:r>
            <a:r>
              <a:rPr lang="en-US" sz="2000" b="1" dirty="0" err="1" smtClean="0">
                <a:solidFill>
                  <a:schemeClr val="bg1">
                    <a:lumMod val="95000"/>
                  </a:schemeClr>
                </a:solidFill>
              </a:rPr>
              <a:t>dilenyapkan</a:t>
            </a:r>
            <a:r>
              <a:rPr lang="en-US" sz="2000" b="1" dirty="0" smtClean="0">
                <a:solidFill>
                  <a:schemeClr val="bg1">
                    <a:lumMod val="95000"/>
                  </a:schemeClr>
                </a:solidFill>
              </a:rPr>
              <a:t> Covid-19 </a:t>
            </a:r>
            <a:r>
              <a:rPr lang="en-US" sz="2000" b="1" dirty="0" err="1">
                <a:solidFill>
                  <a:schemeClr val="bg1">
                    <a:lumMod val="95000"/>
                  </a:schemeClr>
                </a:solidFill>
              </a:rPr>
              <a:t>dengan</a:t>
            </a:r>
            <a:r>
              <a:rPr lang="en-US" sz="2000" b="1" dirty="0">
                <a:solidFill>
                  <a:schemeClr val="bg1">
                    <a:lumMod val="95000"/>
                  </a:schemeClr>
                </a:solidFill>
              </a:rPr>
              <a:t> </a:t>
            </a:r>
            <a:r>
              <a:rPr lang="en-US" sz="2000" b="1" dirty="0" err="1">
                <a:solidFill>
                  <a:schemeClr val="bg1">
                    <a:lumMod val="95000"/>
                  </a:schemeClr>
                </a:solidFill>
              </a:rPr>
              <a:t>sepenuhnya</a:t>
            </a:r>
            <a:r>
              <a:rPr lang="en-US" sz="2000" b="1" dirty="0">
                <a:solidFill>
                  <a:schemeClr val="bg1">
                    <a:lumMod val="95000"/>
                  </a:schemeClr>
                </a:solidFill>
              </a:rPr>
              <a:t> </a:t>
            </a:r>
            <a:r>
              <a:rPr lang="en-US" sz="2000" b="1" dirty="0" smtClean="0">
                <a:solidFill>
                  <a:schemeClr val="bg1">
                    <a:lumMod val="95000"/>
                  </a:schemeClr>
                </a:solidFill>
              </a:rPr>
              <a:t> </a:t>
            </a:r>
            <a:r>
              <a:rPr lang="en-US" sz="2000" b="1" dirty="0" err="1" smtClean="0">
                <a:solidFill>
                  <a:schemeClr val="bg1">
                    <a:lumMod val="95000"/>
                  </a:schemeClr>
                </a:solidFill>
              </a:rPr>
              <a:t>daripada</a:t>
            </a:r>
            <a:r>
              <a:rPr lang="en-US" sz="2000" b="1" dirty="0" smtClean="0">
                <a:solidFill>
                  <a:schemeClr val="bg1">
                    <a:lumMod val="95000"/>
                  </a:schemeClr>
                </a:solidFill>
              </a:rPr>
              <a:t> </a:t>
            </a:r>
            <a:r>
              <a:rPr lang="en-US" sz="2000" b="1" dirty="0" err="1">
                <a:solidFill>
                  <a:schemeClr val="bg1">
                    <a:lumMod val="95000"/>
                  </a:schemeClr>
                </a:solidFill>
              </a:rPr>
              <a:t>dunia</a:t>
            </a:r>
            <a:r>
              <a:rPr lang="en-US" sz="2000" b="1" dirty="0">
                <a:solidFill>
                  <a:schemeClr val="bg1">
                    <a:lumMod val="95000"/>
                  </a:schemeClr>
                </a:solidFill>
              </a:rPr>
              <a:t> </a:t>
            </a:r>
            <a:r>
              <a:rPr lang="en-US" sz="2000" b="1" dirty="0" err="1" smtClean="0">
                <a:solidFill>
                  <a:schemeClr val="bg1">
                    <a:lumMod val="95000"/>
                  </a:schemeClr>
                </a:solidFill>
              </a:rPr>
              <a:t>ini</a:t>
            </a:r>
            <a:endParaRPr lang="en-US" sz="2000" b="1" dirty="0" smtClean="0">
              <a:solidFill>
                <a:schemeClr val="bg1">
                  <a:lumMod val="95000"/>
                </a:schemeClr>
              </a:solidFill>
            </a:endParaRPr>
          </a:p>
          <a:p>
            <a:pPr marL="285750" indent="-285750">
              <a:buFont typeface="Arial" pitchFamily="34" charset="0"/>
              <a:buChar char="•"/>
            </a:pPr>
            <a:endParaRPr lang="en-US" sz="2000" b="1" dirty="0">
              <a:solidFill>
                <a:schemeClr val="bg1">
                  <a:lumMod val="95000"/>
                </a:schemeClr>
              </a:solidFill>
            </a:endParaRPr>
          </a:p>
          <a:p>
            <a:pPr marL="285750" indent="-285750">
              <a:buFont typeface="Arial" pitchFamily="34" charset="0"/>
              <a:buChar char="•"/>
            </a:pPr>
            <a:r>
              <a:rPr lang="sv-SE" sz="2000" b="1" dirty="0" smtClean="0">
                <a:solidFill>
                  <a:schemeClr val="bg1">
                    <a:lumMod val="95000"/>
                  </a:schemeClr>
                </a:solidFill>
              </a:rPr>
              <a:t>Patuhi </a:t>
            </a:r>
            <a:r>
              <a:rPr lang="sv-SE" sz="2000" b="1" dirty="0">
                <a:solidFill>
                  <a:schemeClr val="bg1">
                    <a:lumMod val="95000"/>
                  </a:schemeClr>
                </a:solidFill>
              </a:rPr>
              <a:t>SOP sebagai langkah ikhtiar untuk menghindari dari jangkitan virus tersebut.</a:t>
            </a:r>
            <a:endParaRPr lang="en-US" sz="2000" b="1" dirty="0">
              <a:solidFill>
                <a:schemeClr val="bg1">
                  <a:lumMod val="95000"/>
                </a:schemeClr>
              </a:solidFill>
            </a:endParaRPr>
          </a:p>
        </p:txBody>
      </p:sp>
    </p:spTree>
    <p:extLst>
      <p:ext uri="{BB962C8B-B14F-4D97-AF65-F5344CB8AC3E}">
        <p14:creationId xmlns:p14="http://schemas.microsoft.com/office/powerpoint/2010/main" val="1514514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2" name="AutoShape 2" descr="فإن لم يستجيبوا لك فاعلم أنما يتبعون أهواءهم ومن أضل ممن اتبع . [ القصص: 5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22000"/>
                    </a14:imgEffect>
                    <a14:imgEffect>
                      <a14:brightnessContrast bright="13000" contrast="26000"/>
                    </a14:imgEffect>
                  </a14:imgLayer>
                </a14:imgProps>
              </a:ext>
              <a:ext uri="{28A0092B-C50C-407E-A947-70E740481C1C}">
                <a14:useLocalDpi xmlns:a14="http://schemas.microsoft.com/office/drawing/2010/main" val="0"/>
              </a:ext>
            </a:extLst>
          </a:blip>
          <a:srcRect l="4428" t="42073" r="-6021" b="-44877"/>
          <a:stretch/>
        </p:blipFill>
        <p:spPr>
          <a:xfrm>
            <a:off x="762000" y="1063256"/>
            <a:ext cx="8153400" cy="4915942"/>
          </a:xfrm>
          <a:prstGeom prst="rect">
            <a:avLst/>
          </a:prstGeom>
          <a:ln>
            <a:noFill/>
          </a:ln>
          <a:effectLst>
            <a:softEdge rad="112500"/>
          </a:effectLst>
          <a:scene3d>
            <a:camera prst="orthographicFront"/>
            <a:lightRig rig="threePt" dir="t"/>
          </a:scene3d>
          <a:sp3d/>
        </p:spPr>
      </p:pic>
      <p:sp>
        <p:nvSpPr>
          <p:cNvPr id="7" name="Round Diagonal Corner Rectangle 6"/>
          <p:cNvSpPr/>
          <p:nvPr/>
        </p:nvSpPr>
        <p:spPr>
          <a:xfrm>
            <a:off x="762000" y="3810000"/>
            <a:ext cx="7620000" cy="2689528"/>
          </a:xfrm>
          <a:prstGeom prst="round2DiagRect">
            <a:avLst/>
          </a:prstGeom>
          <a:solidFill>
            <a:schemeClr val="accent6">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smtClean="0">
                <a:solidFill>
                  <a:schemeClr val="accent4">
                    <a:lumMod val="50000"/>
                  </a:schemeClr>
                </a:solidFill>
              </a:rPr>
              <a:t>Maksudnya</a:t>
            </a:r>
            <a:r>
              <a:rPr lang="en-US" sz="2200" b="1" dirty="0" smtClean="0">
                <a:solidFill>
                  <a:schemeClr val="accent4">
                    <a:lumMod val="50000"/>
                  </a:schemeClr>
                </a:solidFill>
              </a:rPr>
              <a:t> : </a:t>
            </a:r>
            <a:r>
              <a:rPr lang="en-US" sz="2200" b="1" dirty="0" err="1" smtClean="0">
                <a:solidFill>
                  <a:schemeClr val="accent4">
                    <a:lumMod val="50000"/>
                  </a:schemeClr>
                </a:solidFill>
              </a:rPr>
              <a:t>Kalau</a:t>
            </a:r>
            <a:r>
              <a:rPr lang="en-US" sz="2200" b="1" dirty="0" smtClean="0">
                <a:solidFill>
                  <a:schemeClr val="accent4">
                    <a:lumMod val="50000"/>
                  </a:schemeClr>
                </a:solidFill>
              </a:rPr>
              <a:t> </a:t>
            </a:r>
            <a:r>
              <a:rPr lang="en-US" sz="2200" b="1" dirty="0" err="1">
                <a:solidFill>
                  <a:schemeClr val="accent4">
                    <a:lumMod val="50000"/>
                  </a:schemeClr>
                </a:solidFill>
              </a:rPr>
              <a:t>mereka</a:t>
            </a:r>
            <a:r>
              <a:rPr lang="en-US" sz="2200" b="1" dirty="0">
                <a:solidFill>
                  <a:schemeClr val="accent4">
                    <a:lumMod val="50000"/>
                  </a:schemeClr>
                </a:solidFill>
              </a:rPr>
              <a:t> </a:t>
            </a:r>
            <a:r>
              <a:rPr lang="en-US" sz="2200" b="1" dirty="0" err="1">
                <a:solidFill>
                  <a:schemeClr val="accent4">
                    <a:lumMod val="50000"/>
                  </a:schemeClr>
                </a:solidFill>
              </a:rPr>
              <a:t>tidak</a:t>
            </a:r>
            <a:r>
              <a:rPr lang="en-US" sz="2200" b="1" dirty="0">
                <a:solidFill>
                  <a:schemeClr val="accent4">
                    <a:lumMod val="50000"/>
                  </a:schemeClr>
                </a:solidFill>
              </a:rPr>
              <a:t> </a:t>
            </a:r>
            <a:r>
              <a:rPr lang="en-US" sz="2200" b="1" dirty="0" err="1">
                <a:solidFill>
                  <a:schemeClr val="accent4">
                    <a:lumMod val="50000"/>
                  </a:schemeClr>
                </a:solidFill>
              </a:rPr>
              <a:t>dapat</a:t>
            </a:r>
            <a:r>
              <a:rPr lang="en-US" sz="2200" b="1" dirty="0">
                <a:solidFill>
                  <a:schemeClr val="accent4">
                    <a:lumMod val="50000"/>
                  </a:schemeClr>
                </a:solidFill>
              </a:rPr>
              <a:t> </a:t>
            </a:r>
            <a:r>
              <a:rPr lang="en-US" sz="2200" b="1" dirty="0" err="1">
                <a:solidFill>
                  <a:schemeClr val="accent4">
                    <a:lumMod val="50000"/>
                  </a:schemeClr>
                </a:solidFill>
              </a:rPr>
              <a:t>menerima</a:t>
            </a:r>
            <a:r>
              <a:rPr lang="en-US" sz="2200" b="1" dirty="0">
                <a:solidFill>
                  <a:schemeClr val="accent4">
                    <a:lumMod val="50000"/>
                  </a:schemeClr>
                </a:solidFill>
              </a:rPr>
              <a:t> </a:t>
            </a:r>
            <a:r>
              <a:rPr lang="en-US" sz="2200" b="1" dirty="0" err="1">
                <a:solidFill>
                  <a:schemeClr val="accent4">
                    <a:lumMod val="50000"/>
                  </a:schemeClr>
                </a:solidFill>
              </a:rPr>
              <a:t>cabaranmu</a:t>
            </a:r>
            <a:r>
              <a:rPr lang="en-US" sz="2200" b="1" dirty="0">
                <a:solidFill>
                  <a:schemeClr val="accent4">
                    <a:lumMod val="50000"/>
                  </a:schemeClr>
                </a:solidFill>
              </a:rPr>
              <a:t> </a:t>
            </a:r>
            <a:r>
              <a:rPr lang="en-US" sz="2200" b="1" dirty="0" err="1">
                <a:solidFill>
                  <a:schemeClr val="accent4">
                    <a:lumMod val="50000"/>
                  </a:schemeClr>
                </a:solidFill>
              </a:rPr>
              <a:t>maka</a:t>
            </a:r>
            <a:r>
              <a:rPr lang="en-US" sz="2200" b="1" dirty="0">
                <a:solidFill>
                  <a:schemeClr val="accent4">
                    <a:lumMod val="50000"/>
                  </a:schemeClr>
                </a:solidFill>
              </a:rPr>
              <a:t> </a:t>
            </a:r>
            <a:r>
              <a:rPr lang="en-US" sz="2200" b="1" dirty="0" err="1">
                <a:solidFill>
                  <a:schemeClr val="accent4">
                    <a:lumMod val="50000"/>
                  </a:schemeClr>
                </a:solidFill>
              </a:rPr>
              <a:t>ketahuilah</a:t>
            </a:r>
            <a:r>
              <a:rPr lang="en-US" sz="2200" b="1" dirty="0">
                <a:solidFill>
                  <a:schemeClr val="accent4">
                    <a:lumMod val="50000"/>
                  </a:schemeClr>
                </a:solidFill>
              </a:rPr>
              <a:t>, </a:t>
            </a:r>
            <a:r>
              <a:rPr lang="en-US" sz="2200" b="1" dirty="0" err="1">
                <a:solidFill>
                  <a:schemeClr val="accent4">
                    <a:lumMod val="50000"/>
                  </a:schemeClr>
                </a:solidFill>
              </a:rPr>
              <a:t>sesungguhnya</a:t>
            </a:r>
            <a:r>
              <a:rPr lang="en-US" sz="2200" b="1" dirty="0">
                <a:solidFill>
                  <a:schemeClr val="accent4">
                    <a:lumMod val="50000"/>
                  </a:schemeClr>
                </a:solidFill>
              </a:rPr>
              <a:t> </a:t>
            </a:r>
            <a:r>
              <a:rPr lang="en-US" sz="2200" b="1" dirty="0" err="1">
                <a:solidFill>
                  <a:schemeClr val="accent4">
                    <a:lumMod val="50000"/>
                  </a:schemeClr>
                </a:solidFill>
              </a:rPr>
              <a:t>mereka</a:t>
            </a:r>
            <a:r>
              <a:rPr lang="en-US" sz="2200" b="1" dirty="0">
                <a:solidFill>
                  <a:schemeClr val="accent4">
                    <a:lumMod val="50000"/>
                  </a:schemeClr>
                </a:solidFill>
              </a:rPr>
              <a:t> </a:t>
            </a:r>
            <a:r>
              <a:rPr lang="en-US" sz="2200" b="1" dirty="0" err="1">
                <a:solidFill>
                  <a:schemeClr val="accent4">
                    <a:lumMod val="50000"/>
                  </a:schemeClr>
                </a:solidFill>
              </a:rPr>
              <a:t>hanyalah</a:t>
            </a:r>
            <a:r>
              <a:rPr lang="en-US" sz="2200" b="1" dirty="0">
                <a:solidFill>
                  <a:schemeClr val="accent4">
                    <a:lumMod val="50000"/>
                  </a:schemeClr>
                </a:solidFill>
              </a:rPr>
              <a:t> </a:t>
            </a:r>
            <a:r>
              <a:rPr lang="en-US" sz="2200" b="1" dirty="0" err="1">
                <a:solidFill>
                  <a:schemeClr val="accent4">
                    <a:lumMod val="50000"/>
                  </a:schemeClr>
                </a:solidFill>
              </a:rPr>
              <a:t>menurut</a:t>
            </a:r>
            <a:r>
              <a:rPr lang="en-US" sz="2200" b="1" dirty="0">
                <a:solidFill>
                  <a:schemeClr val="accent4">
                    <a:lumMod val="50000"/>
                  </a:schemeClr>
                </a:solidFill>
              </a:rPr>
              <a:t> </a:t>
            </a:r>
            <a:r>
              <a:rPr lang="en-US" sz="2200" b="1" dirty="0" err="1">
                <a:solidFill>
                  <a:schemeClr val="accent4">
                    <a:lumMod val="50000"/>
                  </a:schemeClr>
                </a:solidFill>
              </a:rPr>
              <a:t>hawa</a:t>
            </a:r>
            <a:r>
              <a:rPr lang="en-US" sz="2200" b="1" dirty="0">
                <a:solidFill>
                  <a:schemeClr val="accent4">
                    <a:lumMod val="50000"/>
                  </a:schemeClr>
                </a:solidFill>
              </a:rPr>
              <a:t> </a:t>
            </a:r>
            <a:r>
              <a:rPr lang="en-US" sz="2200" b="1" dirty="0" err="1">
                <a:solidFill>
                  <a:schemeClr val="accent4">
                    <a:lumMod val="50000"/>
                  </a:schemeClr>
                </a:solidFill>
              </a:rPr>
              <a:t>nafsu</a:t>
            </a:r>
            <a:r>
              <a:rPr lang="en-US" sz="2200" b="1" dirty="0">
                <a:solidFill>
                  <a:schemeClr val="accent4">
                    <a:lumMod val="50000"/>
                  </a:schemeClr>
                </a:solidFill>
              </a:rPr>
              <a:t>; </a:t>
            </a:r>
            <a:r>
              <a:rPr lang="en-US" sz="2200" b="1" dirty="0" err="1">
                <a:solidFill>
                  <a:schemeClr val="accent4">
                    <a:lumMod val="50000"/>
                  </a:schemeClr>
                </a:solidFill>
              </a:rPr>
              <a:t>dan</a:t>
            </a:r>
            <a:r>
              <a:rPr lang="en-US" sz="2200" b="1" dirty="0">
                <a:solidFill>
                  <a:schemeClr val="accent4">
                    <a:lumMod val="50000"/>
                  </a:schemeClr>
                </a:solidFill>
              </a:rPr>
              <a:t> </a:t>
            </a:r>
            <a:r>
              <a:rPr lang="en-US" sz="2200" b="1" dirty="0" err="1">
                <a:solidFill>
                  <a:schemeClr val="accent4">
                    <a:lumMod val="50000"/>
                  </a:schemeClr>
                </a:solidFill>
              </a:rPr>
              <a:t>siapakah</a:t>
            </a:r>
            <a:r>
              <a:rPr lang="en-US" sz="2200" b="1" dirty="0">
                <a:solidFill>
                  <a:schemeClr val="accent4">
                    <a:lumMod val="50000"/>
                  </a:schemeClr>
                </a:solidFill>
              </a:rPr>
              <a:t> yang </a:t>
            </a:r>
            <a:r>
              <a:rPr lang="en-US" sz="2200" b="1" dirty="0" err="1">
                <a:solidFill>
                  <a:schemeClr val="accent4">
                    <a:lumMod val="50000"/>
                  </a:schemeClr>
                </a:solidFill>
              </a:rPr>
              <a:t>lebih</a:t>
            </a:r>
            <a:r>
              <a:rPr lang="en-US" sz="2200" b="1" dirty="0">
                <a:solidFill>
                  <a:schemeClr val="accent4">
                    <a:lumMod val="50000"/>
                  </a:schemeClr>
                </a:solidFill>
              </a:rPr>
              <a:t> </a:t>
            </a:r>
            <a:r>
              <a:rPr lang="en-US" sz="2200" b="1" dirty="0" err="1">
                <a:solidFill>
                  <a:schemeClr val="accent4">
                    <a:lumMod val="50000"/>
                  </a:schemeClr>
                </a:solidFill>
              </a:rPr>
              <a:t>sesat</a:t>
            </a:r>
            <a:r>
              <a:rPr lang="en-US" sz="2200" b="1" dirty="0">
                <a:solidFill>
                  <a:schemeClr val="accent4">
                    <a:lumMod val="50000"/>
                  </a:schemeClr>
                </a:solidFill>
              </a:rPr>
              <a:t> </a:t>
            </a:r>
            <a:r>
              <a:rPr lang="en-US" sz="2200" b="1" dirty="0" err="1">
                <a:solidFill>
                  <a:schemeClr val="accent4">
                    <a:lumMod val="50000"/>
                  </a:schemeClr>
                </a:solidFill>
              </a:rPr>
              <a:t>daripada</a:t>
            </a:r>
            <a:r>
              <a:rPr lang="en-US" sz="2200" b="1" dirty="0">
                <a:solidFill>
                  <a:schemeClr val="accent4">
                    <a:lumMod val="50000"/>
                  </a:schemeClr>
                </a:solidFill>
              </a:rPr>
              <a:t> orang yang </a:t>
            </a:r>
            <a:r>
              <a:rPr lang="en-US" sz="2200" b="1" dirty="0" err="1">
                <a:solidFill>
                  <a:schemeClr val="accent4">
                    <a:lumMod val="50000"/>
                  </a:schemeClr>
                </a:solidFill>
              </a:rPr>
              <a:t>menurut</a:t>
            </a:r>
            <a:r>
              <a:rPr lang="en-US" sz="2200" b="1" dirty="0">
                <a:solidFill>
                  <a:schemeClr val="accent4">
                    <a:lumMod val="50000"/>
                  </a:schemeClr>
                </a:solidFill>
              </a:rPr>
              <a:t> </a:t>
            </a:r>
            <a:r>
              <a:rPr lang="en-US" sz="2200" b="1" dirty="0" err="1">
                <a:solidFill>
                  <a:schemeClr val="accent4">
                    <a:lumMod val="50000"/>
                  </a:schemeClr>
                </a:solidFill>
              </a:rPr>
              <a:t>hawa</a:t>
            </a:r>
            <a:r>
              <a:rPr lang="en-US" sz="2200" b="1" dirty="0">
                <a:solidFill>
                  <a:schemeClr val="accent4">
                    <a:lumMod val="50000"/>
                  </a:schemeClr>
                </a:solidFill>
              </a:rPr>
              <a:t> </a:t>
            </a:r>
            <a:r>
              <a:rPr lang="en-US" sz="2200" b="1" dirty="0" err="1">
                <a:solidFill>
                  <a:schemeClr val="accent4">
                    <a:lumMod val="50000"/>
                  </a:schemeClr>
                </a:solidFill>
              </a:rPr>
              <a:t>nafsu</a:t>
            </a:r>
            <a:r>
              <a:rPr lang="en-US" sz="2200" b="1" dirty="0">
                <a:solidFill>
                  <a:schemeClr val="accent4">
                    <a:lumMod val="50000"/>
                  </a:schemeClr>
                </a:solidFill>
              </a:rPr>
              <a:t> </a:t>
            </a:r>
            <a:r>
              <a:rPr lang="en-US" sz="2200" b="1" dirty="0" err="1">
                <a:solidFill>
                  <a:schemeClr val="accent4">
                    <a:lumMod val="50000"/>
                  </a:schemeClr>
                </a:solidFill>
              </a:rPr>
              <a:t>dengan</a:t>
            </a:r>
            <a:r>
              <a:rPr lang="en-US" sz="2200" b="1" dirty="0">
                <a:solidFill>
                  <a:schemeClr val="accent4">
                    <a:lumMod val="50000"/>
                  </a:schemeClr>
                </a:solidFill>
              </a:rPr>
              <a:t> </a:t>
            </a:r>
            <a:r>
              <a:rPr lang="en-US" sz="2200" b="1" dirty="0" err="1">
                <a:solidFill>
                  <a:schemeClr val="accent4">
                    <a:lumMod val="50000"/>
                  </a:schemeClr>
                </a:solidFill>
              </a:rPr>
              <a:t>tidak</a:t>
            </a:r>
            <a:r>
              <a:rPr lang="en-US" sz="2200" b="1" dirty="0">
                <a:solidFill>
                  <a:schemeClr val="accent4">
                    <a:lumMod val="50000"/>
                  </a:schemeClr>
                </a:solidFill>
              </a:rPr>
              <a:t> </a:t>
            </a:r>
            <a:r>
              <a:rPr lang="en-US" sz="2200" b="1" dirty="0" err="1">
                <a:solidFill>
                  <a:schemeClr val="accent4">
                    <a:lumMod val="50000"/>
                  </a:schemeClr>
                </a:solidFill>
              </a:rPr>
              <a:t>mendapat</a:t>
            </a:r>
            <a:r>
              <a:rPr lang="en-US" sz="2200" b="1" dirty="0">
                <a:solidFill>
                  <a:schemeClr val="accent4">
                    <a:lumMod val="50000"/>
                  </a:schemeClr>
                </a:solidFill>
              </a:rPr>
              <a:t> </a:t>
            </a:r>
            <a:r>
              <a:rPr lang="en-US" sz="2200" b="1" dirty="0" err="1">
                <a:solidFill>
                  <a:schemeClr val="accent4">
                    <a:lumMod val="50000"/>
                  </a:schemeClr>
                </a:solidFill>
              </a:rPr>
              <a:t>petunjuk</a:t>
            </a:r>
            <a:r>
              <a:rPr lang="en-US" sz="2200" b="1" dirty="0">
                <a:solidFill>
                  <a:schemeClr val="accent4">
                    <a:lumMod val="50000"/>
                  </a:schemeClr>
                </a:solidFill>
              </a:rPr>
              <a:t> Allah. </a:t>
            </a:r>
            <a:r>
              <a:rPr lang="en-US" sz="2200" b="1" dirty="0" err="1">
                <a:solidFill>
                  <a:schemeClr val="accent4">
                    <a:lumMod val="50000"/>
                  </a:schemeClr>
                </a:solidFill>
              </a:rPr>
              <a:t>Sesungguhnya</a:t>
            </a:r>
            <a:r>
              <a:rPr lang="en-US" sz="2200" b="1" dirty="0">
                <a:solidFill>
                  <a:schemeClr val="accent4">
                    <a:lumMod val="50000"/>
                  </a:schemeClr>
                </a:solidFill>
              </a:rPr>
              <a:t> Allah </a:t>
            </a:r>
            <a:r>
              <a:rPr lang="en-US" sz="2200" b="1" dirty="0" err="1">
                <a:solidFill>
                  <a:schemeClr val="accent4">
                    <a:lumMod val="50000"/>
                  </a:schemeClr>
                </a:solidFill>
              </a:rPr>
              <a:t>tidak</a:t>
            </a:r>
            <a:r>
              <a:rPr lang="en-US" sz="2200" b="1" dirty="0">
                <a:solidFill>
                  <a:schemeClr val="accent4">
                    <a:lumMod val="50000"/>
                  </a:schemeClr>
                </a:solidFill>
              </a:rPr>
              <a:t> </a:t>
            </a:r>
            <a:r>
              <a:rPr lang="en-US" sz="2200" b="1" dirty="0" err="1">
                <a:solidFill>
                  <a:schemeClr val="accent4">
                    <a:lumMod val="50000"/>
                  </a:schemeClr>
                </a:solidFill>
              </a:rPr>
              <a:t>memberi</a:t>
            </a:r>
            <a:r>
              <a:rPr lang="en-US" sz="2200" b="1" dirty="0">
                <a:solidFill>
                  <a:schemeClr val="accent4">
                    <a:lumMod val="50000"/>
                  </a:schemeClr>
                </a:solidFill>
              </a:rPr>
              <a:t> </a:t>
            </a:r>
            <a:r>
              <a:rPr lang="en-US" sz="2200" b="1" dirty="0" err="1">
                <a:solidFill>
                  <a:schemeClr val="accent4">
                    <a:lumMod val="50000"/>
                  </a:schemeClr>
                </a:solidFill>
              </a:rPr>
              <a:t>petunjuk</a:t>
            </a:r>
            <a:r>
              <a:rPr lang="en-US" sz="2200" b="1" dirty="0">
                <a:solidFill>
                  <a:schemeClr val="accent4">
                    <a:lumMod val="50000"/>
                  </a:schemeClr>
                </a:solidFill>
              </a:rPr>
              <a:t> </a:t>
            </a:r>
            <a:r>
              <a:rPr lang="en-US" sz="2200" b="1" dirty="0" err="1">
                <a:solidFill>
                  <a:schemeClr val="accent4">
                    <a:lumMod val="50000"/>
                  </a:schemeClr>
                </a:solidFill>
              </a:rPr>
              <a:t>kepada</a:t>
            </a:r>
            <a:r>
              <a:rPr lang="en-US" sz="2200" b="1" dirty="0">
                <a:solidFill>
                  <a:schemeClr val="accent4">
                    <a:lumMod val="50000"/>
                  </a:schemeClr>
                </a:solidFill>
              </a:rPr>
              <a:t> </a:t>
            </a:r>
            <a:r>
              <a:rPr lang="en-US" sz="2200" b="1" dirty="0" err="1">
                <a:solidFill>
                  <a:schemeClr val="accent4">
                    <a:lumMod val="50000"/>
                  </a:schemeClr>
                </a:solidFill>
              </a:rPr>
              <a:t>kaum</a:t>
            </a:r>
            <a:r>
              <a:rPr lang="en-US" sz="2200" b="1" dirty="0">
                <a:solidFill>
                  <a:schemeClr val="accent4">
                    <a:lumMod val="50000"/>
                  </a:schemeClr>
                </a:solidFill>
              </a:rPr>
              <a:t> yang </a:t>
            </a:r>
            <a:r>
              <a:rPr lang="en-US" sz="2200" b="1" dirty="0" err="1">
                <a:solidFill>
                  <a:schemeClr val="accent4">
                    <a:lumMod val="50000"/>
                  </a:schemeClr>
                </a:solidFill>
              </a:rPr>
              <a:t>zalim</a:t>
            </a:r>
            <a:r>
              <a:rPr lang="en-US" sz="2200" b="1" dirty="0">
                <a:solidFill>
                  <a:schemeClr val="accent4">
                    <a:lumMod val="50000"/>
                  </a:schemeClr>
                </a:solidFill>
              </a:rPr>
              <a:t>.</a:t>
            </a:r>
          </a:p>
        </p:txBody>
      </p:sp>
      <p:sp>
        <p:nvSpPr>
          <p:cNvPr id="4" name="Rectangle 3"/>
          <p:cNvSpPr/>
          <p:nvPr/>
        </p:nvSpPr>
        <p:spPr>
          <a:xfrm>
            <a:off x="1761951" y="228600"/>
            <a:ext cx="5623655"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r>
              <a:rPr lang="ar-SA" sz="5400" b="1" dirty="0" smtClean="0">
                <a:ln/>
                <a:solidFill>
                  <a:schemeClr val="accent3"/>
                </a:solidFill>
                <a:latin typeface="Traditional Arabic" panose="02020603050405020304" pitchFamily="18" charset="-78"/>
                <a:cs typeface="Traditional Arabic" panose="02020603050405020304" pitchFamily="18" charset="-78"/>
              </a:rPr>
              <a:t>أعوذ بالله من الشيطان الرجيم</a:t>
            </a:r>
            <a:endParaRPr lang="en-US" sz="5400" b="1" dirty="0">
              <a:ln/>
              <a:solidFill>
                <a:schemeClr val="accent3"/>
              </a:solidFill>
              <a:latin typeface="Traditional Arabic" panose="02020603050405020304" pitchFamily="18" charset="-78"/>
              <a:cs typeface="Traditional Arabic" panose="02020603050405020304" pitchFamily="18" charset="-78"/>
            </a:endParaRPr>
          </a:p>
        </p:txBody>
      </p:sp>
      <p:sp>
        <p:nvSpPr>
          <p:cNvPr id="6" name="Oval 5"/>
          <p:cNvSpPr/>
          <p:nvPr/>
        </p:nvSpPr>
        <p:spPr>
          <a:xfrm>
            <a:off x="932121" y="2920409"/>
            <a:ext cx="2438400" cy="625627"/>
          </a:xfrm>
          <a:prstGeom prst="ellipse">
            <a:avLst/>
          </a:prstGeom>
          <a:solidFill>
            <a:srgbClr val="00B050">
              <a:alpha val="18000"/>
            </a:srgbClr>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Surah AL-QASAS</a:t>
            </a:r>
          </a:p>
          <a:p>
            <a:pPr algn="ctr"/>
            <a:r>
              <a:rPr lang="en-US" dirty="0" err="1" smtClean="0">
                <a:solidFill>
                  <a:srgbClr val="C00000"/>
                </a:solidFill>
              </a:rPr>
              <a:t>Ayat</a:t>
            </a:r>
            <a:r>
              <a:rPr lang="en-US" dirty="0" smtClean="0">
                <a:solidFill>
                  <a:srgbClr val="C00000"/>
                </a:solidFill>
              </a:rPr>
              <a:t> </a:t>
            </a:r>
            <a:r>
              <a:rPr lang="en-US" dirty="0" err="1" smtClean="0">
                <a:solidFill>
                  <a:srgbClr val="C00000"/>
                </a:solidFill>
              </a:rPr>
              <a:t>ke</a:t>
            </a:r>
            <a:r>
              <a:rPr lang="en-US" dirty="0" smtClean="0">
                <a:solidFill>
                  <a:srgbClr val="C00000"/>
                </a:solidFill>
              </a:rPr>
              <a:t> 5</a:t>
            </a:r>
            <a:endParaRPr lang="en-US" dirty="0">
              <a:solidFill>
                <a:srgbClr val="C00000"/>
              </a:solidFill>
            </a:endParaRPr>
          </a:p>
        </p:txBody>
      </p:sp>
    </p:spTree>
    <p:extLst>
      <p:ext uri="{BB962C8B-B14F-4D97-AF65-F5344CB8AC3E}">
        <p14:creationId xmlns:p14="http://schemas.microsoft.com/office/powerpoint/2010/main" val="84980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9" name="Rectangle 8"/>
          <p:cNvSpPr/>
          <p:nvPr/>
        </p:nvSpPr>
        <p:spPr>
          <a:xfrm>
            <a:off x="199919" y="90022"/>
            <a:ext cx="8791681" cy="646331"/>
          </a:xfrm>
          <a:prstGeom prst="rect">
            <a:avLst/>
          </a:prstGeom>
          <a:noFill/>
        </p:spPr>
        <p:txBody>
          <a:bodyPr wrap="square" lIns="91440" tIns="45720" rIns="91440" bIns="45720">
            <a:spAutoFit/>
          </a:bodyPr>
          <a:lstStyle/>
          <a:p>
            <a:r>
              <a:rPr lang="en-US" sz="36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Penutup</a:t>
            </a:r>
            <a:endParaRPr lang="en-US" sz="3600" dirty="0">
              <a:solidFill>
                <a:srgbClr val="FF9933"/>
              </a:solidFill>
            </a:endParaRPr>
          </a:p>
        </p:txBody>
      </p:sp>
      <p:sp>
        <p:nvSpPr>
          <p:cNvPr id="6" name="Freeform 5"/>
          <p:cNvSpPr/>
          <p:nvPr/>
        </p:nvSpPr>
        <p:spPr>
          <a:xfrm>
            <a:off x="-76200" y="838200"/>
            <a:ext cx="8686800" cy="5509200"/>
          </a:xfrm>
          <a:custGeom>
            <a:avLst/>
            <a:gdLst>
              <a:gd name="connsiteX0" fmla="*/ 0 w 9144000"/>
              <a:gd name="connsiteY0" fmla="*/ 0 h 4154984"/>
              <a:gd name="connsiteX1" fmla="*/ 9144000 w 9144000"/>
              <a:gd name="connsiteY1" fmla="*/ 0 h 4154984"/>
              <a:gd name="connsiteX2" fmla="*/ 9144000 w 9144000"/>
              <a:gd name="connsiteY2" fmla="*/ 4154984 h 4154984"/>
              <a:gd name="connsiteX3" fmla="*/ 0 w 9144000"/>
              <a:gd name="connsiteY3" fmla="*/ 4154984 h 4154984"/>
              <a:gd name="connsiteX4" fmla="*/ 0 w 9144000"/>
              <a:gd name="connsiteY4" fmla="*/ 0 h 4154984"/>
              <a:gd name="connsiteX0" fmla="*/ 0 w 9144000"/>
              <a:gd name="connsiteY0" fmla="*/ 0 h 4154984"/>
              <a:gd name="connsiteX1" fmla="*/ 9144000 w 9144000"/>
              <a:gd name="connsiteY1" fmla="*/ 0 h 4154984"/>
              <a:gd name="connsiteX2" fmla="*/ 9144000 w 9144000"/>
              <a:gd name="connsiteY2" fmla="*/ 4154984 h 4154984"/>
              <a:gd name="connsiteX3" fmla="*/ 228600 w 9144000"/>
              <a:gd name="connsiteY3" fmla="*/ 3847404 h 4154984"/>
              <a:gd name="connsiteX4" fmla="*/ 0 w 9144000"/>
              <a:gd name="connsiteY4" fmla="*/ 0 h 4154984"/>
              <a:gd name="connsiteX0" fmla="*/ 0 w 9144000"/>
              <a:gd name="connsiteY0" fmla="*/ 0 h 4154984"/>
              <a:gd name="connsiteX1" fmla="*/ 9144000 w 9144000"/>
              <a:gd name="connsiteY1" fmla="*/ 0 h 4154984"/>
              <a:gd name="connsiteX2" fmla="*/ 9144000 w 9144000"/>
              <a:gd name="connsiteY2" fmla="*/ 4154984 h 4154984"/>
              <a:gd name="connsiteX3" fmla="*/ 8544910 w 9144000"/>
              <a:gd name="connsiteY3" fmla="*/ 3836798 h 4154984"/>
              <a:gd name="connsiteX4" fmla="*/ 228600 w 9144000"/>
              <a:gd name="connsiteY4" fmla="*/ 3847404 h 4154984"/>
              <a:gd name="connsiteX5" fmla="*/ 0 w 9144000"/>
              <a:gd name="connsiteY5" fmla="*/ 0 h 4154984"/>
              <a:gd name="connsiteX0" fmla="*/ 0 w 9144000"/>
              <a:gd name="connsiteY0" fmla="*/ 0 h 4550948"/>
              <a:gd name="connsiteX1" fmla="*/ 9144000 w 9144000"/>
              <a:gd name="connsiteY1" fmla="*/ 0 h 4550948"/>
              <a:gd name="connsiteX2" fmla="*/ 9144000 w 9144000"/>
              <a:gd name="connsiteY2" fmla="*/ 4154984 h 4550948"/>
              <a:gd name="connsiteX3" fmla="*/ 8544910 w 9144000"/>
              <a:gd name="connsiteY3" fmla="*/ 3836798 h 4550948"/>
              <a:gd name="connsiteX4" fmla="*/ 228600 w 9144000"/>
              <a:gd name="connsiteY4" fmla="*/ 3847404 h 4550948"/>
              <a:gd name="connsiteX5" fmla="*/ 0 w 9144000"/>
              <a:gd name="connsiteY5" fmla="*/ 0 h 4550948"/>
              <a:gd name="connsiteX0" fmla="*/ 0 w 9144000"/>
              <a:gd name="connsiteY0" fmla="*/ 0 h 4522224"/>
              <a:gd name="connsiteX1" fmla="*/ 9144000 w 9144000"/>
              <a:gd name="connsiteY1" fmla="*/ 0 h 4522224"/>
              <a:gd name="connsiteX2" fmla="*/ 9144000 w 9144000"/>
              <a:gd name="connsiteY2" fmla="*/ 4154984 h 4522224"/>
              <a:gd name="connsiteX3" fmla="*/ 8544910 w 9144000"/>
              <a:gd name="connsiteY3" fmla="*/ 3836798 h 4522224"/>
              <a:gd name="connsiteX4" fmla="*/ 3484179 w 9144000"/>
              <a:gd name="connsiteY4" fmla="*/ 4356502 h 4522224"/>
              <a:gd name="connsiteX5" fmla="*/ 228600 w 9144000"/>
              <a:gd name="connsiteY5" fmla="*/ 3847404 h 4522224"/>
              <a:gd name="connsiteX6" fmla="*/ 0 w 9144000"/>
              <a:gd name="connsiteY6" fmla="*/ 0 h 4522224"/>
              <a:gd name="connsiteX0" fmla="*/ 0 w 9144000"/>
              <a:gd name="connsiteY0" fmla="*/ 0 h 4522224"/>
              <a:gd name="connsiteX1" fmla="*/ 9144000 w 9144000"/>
              <a:gd name="connsiteY1" fmla="*/ 0 h 4522224"/>
              <a:gd name="connsiteX2" fmla="*/ 8899634 w 9144000"/>
              <a:gd name="connsiteY2" fmla="*/ 1805711 h 4522224"/>
              <a:gd name="connsiteX3" fmla="*/ 9144000 w 9144000"/>
              <a:gd name="connsiteY3" fmla="*/ 4154984 h 4522224"/>
              <a:gd name="connsiteX4" fmla="*/ 8544910 w 9144000"/>
              <a:gd name="connsiteY4" fmla="*/ 3836798 h 4522224"/>
              <a:gd name="connsiteX5" fmla="*/ 3484179 w 9144000"/>
              <a:gd name="connsiteY5" fmla="*/ 4356502 h 4522224"/>
              <a:gd name="connsiteX6" fmla="*/ 228600 w 9144000"/>
              <a:gd name="connsiteY6" fmla="*/ 3847404 h 4522224"/>
              <a:gd name="connsiteX7" fmla="*/ 0 w 9144000"/>
              <a:gd name="connsiteY7" fmla="*/ 0 h 4522224"/>
              <a:gd name="connsiteX0" fmla="*/ 0 w 9144000"/>
              <a:gd name="connsiteY0" fmla="*/ 0 h 4529736"/>
              <a:gd name="connsiteX1" fmla="*/ 9144000 w 9144000"/>
              <a:gd name="connsiteY1" fmla="*/ 0 h 4529736"/>
              <a:gd name="connsiteX2" fmla="*/ 8899634 w 9144000"/>
              <a:gd name="connsiteY2" fmla="*/ 1805711 h 4529736"/>
              <a:gd name="connsiteX3" fmla="*/ 9144000 w 9144000"/>
              <a:gd name="connsiteY3" fmla="*/ 4154984 h 4529736"/>
              <a:gd name="connsiteX4" fmla="*/ 8544910 w 9144000"/>
              <a:gd name="connsiteY4" fmla="*/ 3836798 h 4529736"/>
              <a:gd name="connsiteX5" fmla="*/ 3484179 w 9144000"/>
              <a:gd name="connsiteY5" fmla="*/ 4356502 h 4529736"/>
              <a:gd name="connsiteX6" fmla="*/ 228600 w 9144000"/>
              <a:gd name="connsiteY6" fmla="*/ 3847404 h 4529736"/>
              <a:gd name="connsiteX7" fmla="*/ 15766 w 9144000"/>
              <a:gd name="connsiteY7" fmla="*/ 262509 h 4529736"/>
              <a:gd name="connsiteX8" fmla="*/ 0 w 9144000"/>
              <a:gd name="connsiteY8" fmla="*/ 0 h 4529736"/>
              <a:gd name="connsiteX0" fmla="*/ 0 w 9144000"/>
              <a:gd name="connsiteY0" fmla="*/ 238633 h 4768369"/>
              <a:gd name="connsiteX1" fmla="*/ 3767959 w 9144000"/>
              <a:gd name="connsiteY1" fmla="*/ 0 h 4768369"/>
              <a:gd name="connsiteX2" fmla="*/ 9144000 w 9144000"/>
              <a:gd name="connsiteY2" fmla="*/ 238633 h 4768369"/>
              <a:gd name="connsiteX3" fmla="*/ 8899634 w 9144000"/>
              <a:gd name="connsiteY3" fmla="*/ 2044344 h 4768369"/>
              <a:gd name="connsiteX4" fmla="*/ 9144000 w 9144000"/>
              <a:gd name="connsiteY4" fmla="*/ 4393617 h 4768369"/>
              <a:gd name="connsiteX5" fmla="*/ 8544910 w 9144000"/>
              <a:gd name="connsiteY5" fmla="*/ 4075431 h 4768369"/>
              <a:gd name="connsiteX6" fmla="*/ 3484179 w 9144000"/>
              <a:gd name="connsiteY6" fmla="*/ 4595135 h 4768369"/>
              <a:gd name="connsiteX7" fmla="*/ 228600 w 9144000"/>
              <a:gd name="connsiteY7" fmla="*/ 4086037 h 4768369"/>
              <a:gd name="connsiteX8" fmla="*/ 15766 w 9144000"/>
              <a:gd name="connsiteY8" fmla="*/ 501142 h 4768369"/>
              <a:gd name="connsiteX9" fmla="*/ 0 w 9144000"/>
              <a:gd name="connsiteY9" fmla="*/ 238633 h 4768369"/>
              <a:gd name="connsiteX0" fmla="*/ 0 w 9144000"/>
              <a:gd name="connsiteY0" fmla="*/ 238633 h 4768369"/>
              <a:gd name="connsiteX1" fmla="*/ 3767959 w 9144000"/>
              <a:gd name="connsiteY1" fmla="*/ 0 h 4768369"/>
              <a:gd name="connsiteX2" fmla="*/ 6889531 w 9144000"/>
              <a:gd name="connsiteY2" fmla="*/ 461542 h 4768369"/>
              <a:gd name="connsiteX3" fmla="*/ 9144000 w 9144000"/>
              <a:gd name="connsiteY3" fmla="*/ 238633 h 4768369"/>
              <a:gd name="connsiteX4" fmla="*/ 8899634 w 9144000"/>
              <a:gd name="connsiteY4" fmla="*/ 2044344 h 4768369"/>
              <a:gd name="connsiteX5" fmla="*/ 9144000 w 9144000"/>
              <a:gd name="connsiteY5" fmla="*/ 4393617 h 4768369"/>
              <a:gd name="connsiteX6" fmla="*/ 8544910 w 9144000"/>
              <a:gd name="connsiteY6" fmla="*/ 4075431 h 4768369"/>
              <a:gd name="connsiteX7" fmla="*/ 3484179 w 9144000"/>
              <a:gd name="connsiteY7" fmla="*/ 4595135 h 4768369"/>
              <a:gd name="connsiteX8" fmla="*/ 228600 w 9144000"/>
              <a:gd name="connsiteY8" fmla="*/ 4086037 h 4768369"/>
              <a:gd name="connsiteX9" fmla="*/ 15766 w 9144000"/>
              <a:gd name="connsiteY9" fmla="*/ 501142 h 4768369"/>
              <a:gd name="connsiteX10" fmla="*/ 0 w 9144000"/>
              <a:gd name="connsiteY10" fmla="*/ 238633 h 4768369"/>
              <a:gd name="connsiteX0" fmla="*/ 0 w 9144000"/>
              <a:gd name="connsiteY0" fmla="*/ 238633 h 4768369"/>
              <a:gd name="connsiteX1" fmla="*/ 2617076 w 9144000"/>
              <a:gd name="connsiteY1" fmla="*/ 352639 h 4768369"/>
              <a:gd name="connsiteX2" fmla="*/ 3767959 w 9144000"/>
              <a:gd name="connsiteY2" fmla="*/ 0 h 4768369"/>
              <a:gd name="connsiteX3" fmla="*/ 6889531 w 9144000"/>
              <a:gd name="connsiteY3" fmla="*/ 461542 h 4768369"/>
              <a:gd name="connsiteX4" fmla="*/ 9144000 w 9144000"/>
              <a:gd name="connsiteY4" fmla="*/ 238633 h 4768369"/>
              <a:gd name="connsiteX5" fmla="*/ 8899634 w 9144000"/>
              <a:gd name="connsiteY5" fmla="*/ 2044344 h 4768369"/>
              <a:gd name="connsiteX6" fmla="*/ 9144000 w 9144000"/>
              <a:gd name="connsiteY6" fmla="*/ 4393617 h 4768369"/>
              <a:gd name="connsiteX7" fmla="*/ 8544910 w 9144000"/>
              <a:gd name="connsiteY7" fmla="*/ 4075431 h 4768369"/>
              <a:gd name="connsiteX8" fmla="*/ 3484179 w 9144000"/>
              <a:gd name="connsiteY8" fmla="*/ 4595135 h 4768369"/>
              <a:gd name="connsiteX9" fmla="*/ 228600 w 9144000"/>
              <a:gd name="connsiteY9" fmla="*/ 4086037 h 4768369"/>
              <a:gd name="connsiteX10" fmla="*/ 15766 w 9144000"/>
              <a:gd name="connsiteY10" fmla="*/ 501142 h 4768369"/>
              <a:gd name="connsiteX11" fmla="*/ 0 w 9144000"/>
              <a:gd name="connsiteY11" fmla="*/ 238633 h 4768369"/>
              <a:gd name="connsiteX0" fmla="*/ 0 w 9144000"/>
              <a:gd name="connsiteY0" fmla="*/ 238633 h 4930220"/>
              <a:gd name="connsiteX1" fmla="*/ 2617076 w 9144000"/>
              <a:gd name="connsiteY1" fmla="*/ 352639 h 4930220"/>
              <a:gd name="connsiteX2" fmla="*/ 3767959 w 9144000"/>
              <a:gd name="connsiteY2" fmla="*/ 0 h 4930220"/>
              <a:gd name="connsiteX3" fmla="*/ 6889531 w 9144000"/>
              <a:gd name="connsiteY3" fmla="*/ 461542 h 4930220"/>
              <a:gd name="connsiteX4" fmla="*/ 9144000 w 9144000"/>
              <a:gd name="connsiteY4" fmla="*/ 238633 h 4930220"/>
              <a:gd name="connsiteX5" fmla="*/ 8899634 w 9144000"/>
              <a:gd name="connsiteY5" fmla="*/ 2044344 h 4930220"/>
              <a:gd name="connsiteX6" fmla="*/ 9144000 w 9144000"/>
              <a:gd name="connsiteY6" fmla="*/ 4393617 h 4930220"/>
              <a:gd name="connsiteX7" fmla="*/ 8544910 w 9144000"/>
              <a:gd name="connsiteY7" fmla="*/ 4075431 h 4930220"/>
              <a:gd name="connsiteX8" fmla="*/ 4748048 w 9144000"/>
              <a:gd name="connsiteY8" fmla="*/ 4843603 h 4930220"/>
              <a:gd name="connsiteX9" fmla="*/ 3484179 w 9144000"/>
              <a:gd name="connsiteY9" fmla="*/ 4595135 h 4930220"/>
              <a:gd name="connsiteX10" fmla="*/ 228600 w 9144000"/>
              <a:gd name="connsiteY10" fmla="*/ 4086037 h 4930220"/>
              <a:gd name="connsiteX11" fmla="*/ 15766 w 9144000"/>
              <a:gd name="connsiteY11" fmla="*/ 501142 h 4930220"/>
              <a:gd name="connsiteX12" fmla="*/ 0 w 9144000"/>
              <a:gd name="connsiteY12" fmla="*/ 238633 h 49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4930220">
                <a:moveTo>
                  <a:pt x="0" y="238633"/>
                </a:moveTo>
                <a:lnTo>
                  <a:pt x="2617076" y="352639"/>
                </a:lnTo>
                <a:lnTo>
                  <a:pt x="3767959" y="0"/>
                </a:lnTo>
                <a:lnTo>
                  <a:pt x="6889531" y="461542"/>
                </a:lnTo>
                <a:lnTo>
                  <a:pt x="9144000" y="238633"/>
                </a:lnTo>
                <a:lnTo>
                  <a:pt x="8899634" y="2044344"/>
                </a:lnTo>
                <a:lnTo>
                  <a:pt x="9144000" y="4393617"/>
                </a:lnTo>
                <a:lnTo>
                  <a:pt x="8544910" y="4075431"/>
                </a:lnTo>
                <a:cubicBezTo>
                  <a:pt x="7977351" y="4075234"/>
                  <a:pt x="5591503" y="4756986"/>
                  <a:pt x="4748048" y="4843603"/>
                </a:cubicBezTo>
                <a:cubicBezTo>
                  <a:pt x="3904593" y="4930220"/>
                  <a:pt x="4237420" y="4721396"/>
                  <a:pt x="3484179" y="4595135"/>
                </a:cubicBezTo>
                <a:cubicBezTo>
                  <a:pt x="2730938" y="4468874"/>
                  <a:pt x="806669" y="4768369"/>
                  <a:pt x="228600" y="4086037"/>
                </a:cubicBezTo>
                <a:lnTo>
                  <a:pt x="15766" y="501142"/>
                </a:lnTo>
                <a:lnTo>
                  <a:pt x="0" y="238633"/>
                </a:lnTo>
                <a:close/>
              </a:path>
            </a:pathLst>
          </a:custGeom>
          <a:solidFill>
            <a:schemeClr val="tx1">
              <a:alpha val="44000"/>
            </a:schemeClr>
          </a:solidFill>
        </p:spPr>
        <p:txBody>
          <a:bodyPr wrap="square">
            <a:spAutoFit/>
          </a:bodyPr>
          <a:lstStyle/>
          <a:p>
            <a:pPr algn="ctr"/>
            <a:endParaRPr lang="en-US"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SA"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بَارَكَ اللهُ لِىْ وَلَكُمْ بِالْقُرْءَانِ الْعَظِيْمِ، وَنَفَعَنِى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فَاسْتَغْفِرُوْهُ، فَيَا فَوْزَ الْمُسْتَغْفِرِيْنَ،   وَياَ نَجَاةَ التَّائِبِينَ.</a:t>
            </a:r>
          </a:p>
          <a:p>
            <a:pPr algn="ctr" rtl="1"/>
            <a:endParaRPr lang="en-US" sz="4400"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22393736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l="-1000"/>
          </a:stretch>
        </a:blipFill>
        <a:effectLst/>
      </p:bgPr>
    </p:bg>
    <p:spTree>
      <p:nvGrpSpPr>
        <p:cNvPr id="1" name=""/>
        <p:cNvGrpSpPr/>
        <p:nvPr/>
      </p:nvGrpSpPr>
      <p:grpSpPr>
        <a:xfrm>
          <a:off x="0" y="0"/>
          <a:ext cx="0" cy="0"/>
          <a:chOff x="0" y="0"/>
          <a:chExt cx="0" cy="0"/>
        </a:xfrm>
      </p:grpSpPr>
      <p:sp>
        <p:nvSpPr>
          <p:cNvPr id="4" name="Rectangle 3"/>
          <p:cNvSpPr/>
          <p:nvPr/>
        </p:nvSpPr>
        <p:spPr>
          <a:xfrm>
            <a:off x="0" y="1714488"/>
            <a:ext cx="9144000" cy="4524315"/>
          </a:xfrm>
          <a:prstGeom prst="rect">
            <a:avLst/>
          </a:prstGeom>
          <a:noFill/>
        </p:spPr>
        <p:txBody>
          <a:bodyPr wrap="square">
            <a:spAutoFit/>
          </a:bodyPr>
          <a:lstStyle/>
          <a:p>
            <a:pPr algn="ctr">
              <a:defRPr/>
            </a:pP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Rabbal</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Aalamin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ctr">
              <a:defRPr/>
            </a:pP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Tuhan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Memperkenankan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Doa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Orang-orang</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Taat</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Berilah</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Taufik</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Kami</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Di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Dalam</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Mentaatimu</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Ampunilah</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Mereka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Yang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Memohon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Keampunan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ctr">
              <a:defRPr/>
            </a:pP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endPar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p:txBody>
      </p:sp>
      <p:sp>
        <p:nvSpPr>
          <p:cNvPr id="5" name="Rectangle 4"/>
          <p:cNvSpPr/>
          <p:nvPr/>
        </p:nvSpPr>
        <p:spPr>
          <a:xfrm>
            <a:off x="0" y="282339"/>
            <a:ext cx="9144000" cy="646331"/>
          </a:xfrm>
          <a:prstGeom prst="rect">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6200000" scaled="1"/>
            <a:tileRect/>
          </a:gradFill>
        </p:spPr>
        <p:txBody>
          <a:bodyPr wrap="square">
            <a:spAutoFit/>
          </a:bodyPr>
          <a:lstStyle/>
          <a:p>
            <a:pPr algn="ctr">
              <a:defRPr/>
            </a:pP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Doa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Antara</a:t>
            </a:r>
            <a:r>
              <a:rPr lang="en-US" sz="3600" dirty="0"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Dua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Khutbah</a:t>
            </a:r>
            <a:endPar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endParaRPr>
          </a:p>
        </p:txBody>
      </p:sp>
    </p:spTree>
    <p:extLst>
      <p:ext uri="{BB962C8B-B14F-4D97-AF65-F5344CB8AC3E}">
        <p14:creationId xmlns:p14="http://schemas.microsoft.com/office/powerpoint/2010/main" val="61397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8" name="Google Shape;78;p15"/>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11" name="Rectangle 4"/>
          <p:cNvSpPr txBox="1">
            <a:spLocks noChangeArrowheads="1"/>
          </p:cNvSpPr>
          <p:nvPr/>
        </p:nvSpPr>
        <p:spPr>
          <a:xfrm>
            <a:off x="880533" y="309333"/>
            <a:ext cx="7524328" cy="6812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n w="12700">
                  <a:solidFill>
                    <a:sysClr val="windowText" lastClr="000000"/>
                  </a:solidFill>
                </a:ln>
                <a:solidFill>
                  <a:srgbClr val="FF9933"/>
                </a:solidFill>
                <a:effectLst>
                  <a:glow rad="101600">
                    <a:schemeClr val="tx1">
                      <a:alpha val="60000"/>
                    </a:schemeClr>
                  </a:glow>
                  <a:outerShdw blurRad="38100" dist="38100" dir="2700000" algn="tl">
                    <a:srgbClr val="000000">
                      <a:alpha val="43137"/>
                    </a:srgbClr>
                  </a:outerShdw>
                </a:effectLst>
                <a:latin typeface="Arial Black" pitchFamily="34" charset="0"/>
              </a:rPr>
              <a:t>PUJIAN KEPADA ALLAH SWT</a:t>
            </a:r>
            <a:endParaRPr lang="ru-RU" sz="3600" dirty="0">
              <a:solidFill>
                <a:srgbClr val="FF9933"/>
              </a:solidFill>
            </a:endParaRPr>
          </a:p>
        </p:txBody>
      </p:sp>
      <p:sp>
        <p:nvSpPr>
          <p:cNvPr id="12" name="Rectangle 4"/>
          <p:cNvSpPr txBox="1">
            <a:spLocks noChangeArrowheads="1"/>
          </p:cNvSpPr>
          <p:nvPr/>
        </p:nvSpPr>
        <p:spPr>
          <a:xfrm>
            <a:off x="278219" y="1524000"/>
            <a:ext cx="8514928" cy="2209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spcBef>
                <a:spcPts val="0"/>
              </a:spcBef>
              <a:defRPr/>
            </a:pPr>
            <a:r>
              <a:rPr lang="ar-SA" sz="96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rPr>
              <a:t>الْحَمْدُ لِلَّه </a:t>
            </a:r>
            <a:endParaRPr lang="en-US" sz="9600" b="1" dirty="0">
              <a:ln w="3175" cmpd="sng">
                <a:solidFill>
                  <a:schemeClr val="tx1"/>
                </a:solidFill>
                <a:prstDash val="solid"/>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13" name="Rectangle 4"/>
          <p:cNvSpPr txBox="1">
            <a:spLocks noChangeArrowheads="1"/>
          </p:cNvSpPr>
          <p:nvPr/>
        </p:nvSpPr>
        <p:spPr>
          <a:xfrm>
            <a:off x="533400" y="3733800"/>
            <a:ext cx="8018742" cy="1905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defRPr/>
            </a:pPr>
            <a:r>
              <a:rPr lang="en-US" sz="3200" b="1" dirty="0" err="1">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3200" b="1" dirty="0">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3200" b="1" dirty="0">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3200" b="1" dirty="0">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3200" b="1" dirty="0">
                <a:ln w="28575">
                  <a:solidFill>
                    <a:schemeClr val="tx1"/>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Allah S.W.T.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r="-6000"/>
          </a:stretch>
        </a:blipFill>
        <a:effectLst/>
      </p:bgPr>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8000"/>
                    </a14:imgEffect>
                    <a14:imgEffect>
                      <a14:saturation sat="185000"/>
                    </a14:imgEffect>
                    <a14:imgEffect>
                      <a14:brightnessContrast bright="26000" contrast="1000"/>
                    </a14:imgEffect>
                  </a14:imgLayer>
                </a14:imgProps>
              </a:ext>
            </a:extLst>
          </a:blip>
          <a:srcRect l="12746" t="15909" r="12480"/>
          <a:stretch>
            <a:fillRect/>
          </a:stretch>
        </p:blipFill>
        <p:spPr bwMode="auto">
          <a:xfrm>
            <a:off x="174177" y="425302"/>
            <a:ext cx="8601518" cy="3765698"/>
          </a:xfrm>
          <a:prstGeom prst="rect">
            <a:avLst/>
          </a:prstGeom>
          <a:noFill/>
          <a:ln w="3175">
            <a:noFill/>
            <a:miter lim="800000"/>
            <a:headEnd/>
            <a:tailEnd/>
          </a:ln>
          <a:effectLst>
            <a:glow>
              <a:schemeClr val="tx1">
                <a:lumMod val="95000"/>
                <a:lumOff val="5000"/>
                <a:alpha val="40000"/>
              </a:schemeClr>
            </a:glow>
            <a:innerShdw blurRad="63500" dist="50800" dir="5400000">
              <a:prstClr val="black">
                <a:alpha val="50000"/>
              </a:prstClr>
            </a:innerShdw>
            <a:reflection blurRad="6350" stA="45000" endPos="35000" dir="5400000" sy="-100000" algn="bl" rotWithShape="0"/>
          </a:effectLst>
          <a:scene3d>
            <a:camera prst="perspectiveFront"/>
            <a:lightRig rig="threePt" dir="t"/>
          </a:scene3d>
        </p:spPr>
      </p:pic>
      <p:pic>
        <p:nvPicPr>
          <p:cNvPr id="8" name="Picture 7"/>
          <p:cNvPicPr>
            <a:picLocks noChangeAspect="1" noChangeArrowheads="1"/>
          </p:cNvPicPr>
          <p:nvPr/>
        </p:nvPicPr>
        <p:blipFill>
          <a:blip r:embed="rId5" cstate="print">
            <a:grayscl/>
          </a:blip>
          <a:srcRect/>
          <a:stretch>
            <a:fillRect/>
          </a:stretch>
        </p:blipFill>
        <p:spPr bwMode="auto">
          <a:xfrm>
            <a:off x="28353" y="4876800"/>
            <a:ext cx="9175214" cy="1343935"/>
          </a:xfrm>
          <a:prstGeom prst="rect">
            <a:avLst/>
          </a:prstGeom>
          <a:noFill/>
          <a:ln w="9525">
            <a:noFill/>
            <a:miter lim="800000"/>
            <a:headEnd/>
            <a:tailEnd/>
          </a:ln>
          <a:effectLst>
            <a:glow rad="228600">
              <a:schemeClr val="tx1">
                <a:alpha val="40000"/>
              </a:schemeClr>
            </a:glow>
          </a:effectLst>
        </p:spPr>
      </p:pic>
    </p:spTree>
    <p:extLst>
      <p:ext uri="{BB962C8B-B14F-4D97-AF65-F5344CB8AC3E}">
        <p14:creationId xmlns:p14="http://schemas.microsoft.com/office/powerpoint/2010/main" val="10795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3000"/>
                                        <p:tgtEl>
                                          <p:spTgt spid="7"/>
                                        </p:tgtEl>
                                      </p:cBhvr>
                                    </p:animEffect>
                                  </p:childTnLst>
                                </p:cTn>
                              </p:par>
                              <p:par>
                                <p:cTn id="8" presetID="21" presetClass="entr" presetSubtype="4" fill="hold"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wheel(4)">
                                      <p:cBhvr>
                                        <p:cTn id="10" dur="4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dirty="0"/>
          </a:p>
        </p:txBody>
      </p:sp>
      <p:sp>
        <p:nvSpPr>
          <p:cNvPr id="6" name="Rectangle 4"/>
          <p:cNvSpPr txBox="1">
            <a:spLocks noChangeArrowheads="1"/>
          </p:cNvSpPr>
          <p:nvPr/>
        </p:nvSpPr>
        <p:spPr>
          <a:xfrm>
            <a:off x="880533" y="117716"/>
            <a:ext cx="7524328" cy="6812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n w="12700">
                  <a:solidFill>
                    <a:sysClr val="windowText" lastClr="000000"/>
                  </a:solidFill>
                </a:ln>
                <a:solidFill>
                  <a:srgbClr val="FF9933"/>
                </a:solidFill>
                <a:effectLst>
                  <a:glow rad="101600">
                    <a:schemeClr val="tx1">
                      <a:alpha val="60000"/>
                    </a:schemeClr>
                  </a:glow>
                  <a:outerShdw blurRad="38100" dist="38100" dir="2700000" algn="tl">
                    <a:srgbClr val="000000">
                      <a:alpha val="43137"/>
                    </a:srgbClr>
                  </a:outerShdw>
                </a:effectLst>
                <a:latin typeface="Arial Black" pitchFamily="34" charset="0"/>
              </a:rPr>
              <a:t>PUJIAN KEPADA ALLAH SWT</a:t>
            </a:r>
            <a:endParaRPr lang="ru-RU" sz="3600" dirty="0">
              <a:solidFill>
                <a:srgbClr val="FF9933"/>
              </a:solidFill>
            </a:endParaRPr>
          </a:p>
        </p:txBody>
      </p:sp>
      <p:sp>
        <p:nvSpPr>
          <p:cNvPr id="7" name="Rectangle 4"/>
          <p:cNvSpPr txBox="1">
            <a:spLocks noChangeArrowheads="1"/>
          </p:cNvSpPr>
          <p:nvPr/>
        </p:nvSpPr>
        <p:spPr>
          <a:xfrm>
            <a:off x="267413" y="1905000"/>
            <a:ext cx="8100061" cy="28765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SA" sz="8800" b="1" dirty="0">
                <a:ln w="17780" cmpd="sng">
                  <a:solidFill>
                    <a:srgbClr val="FFFFFF"/>
                  </a:solidFill>
                  <a:prstDash val="solid"/>
                  <a:miter lim="800000"/>
                </a:ln>
                <a:solidFill>
                  <a:srgbClr val="00421E"/>
                </a:solidFill>
                <a:effectLst>
                  <a:outerShdw blurRad="50800" algn="tl" rotWithShape="0">
                    <a:srgbClr val="000000"/>
                  </a:outerShdw>
                </a:effectLst>
                <a:latin typeface="Traditional Arabic" pitchFamily="18" charset="-78"/>
                <a:cs typeface="Traditional Arabic" pitchFamily="18" charset="-78"/>
              </a:rPr>
              <a:t>الْحَمْدُ لِلَّهِ رَبِّ الْعَالَمِيْنَ</a:t>
            </a:r>
            <a:endParaRPr lang="ru-RU" sz="8800" b="1" dirty="0">
              <a:ln w="17780" cmpd="sng">
                <a:solidFill>
                  <a:srgbClr val="FFFFFF"/>
                </a:solidFill>
                <a:prstDash val="solid"/>
                <a:miter lim="800000"/>
              </a:ln>
              <a:solidFill>
                <a:srgbClr val="00421E"/>
              </a:solidFill>
              <a:effectLst>
                <a:outerShdw blurRad="50800" algn="tl" rotWithShape="0">
                  <a:srgbClr val="000000"/>
                </a:outerShdw>
              </a:effectLst>
              <a:cs typeface="Traditional Arabic" pitchFamily="18" charset="-78"/>
            </a:endParaRPr>
          </a:p>
        </p:txBody>
      </p:sp>
      <p:sp>
        <p:nvSpPr>
          <p:cNvPr id="8" name="Rectangle 4"/>
          <p:cNvSpPr txBox="1">
            <a:spLocks noChangeArrowheads="1"/>
          </p:cNvSpPr>
          <p:nvPr/>
        </p:nvSpPr>
        <p:spPr>
          <a:xfrm>
            <a:off x="59980" y="3680563"/>
            <a:ext cx="8514928" cy="2819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en-US" sz="2600" b="1" dirty="0" err="1">
                <a:cs typeface="Traditional Arabic" pitchFamily="18" charset="-78"/>
              </a:rPr>
              <a:t>Segala</a:t>
            </a:r>
            <a:r>
              <a:rPr lang="en-US" sz="2600" b="1" dirty="0">
                <a:cs typeface="Traditional Arabic" pitchFamily="18" charset="-78"/>
              </a:rPr>
              <a:t> </a:t>
            </a:r>
            <a:r>
              <a:rPr lang="en-US" sz="2600" b="1" dirty="0" err="1">
                <a:cs typeface="Traditional Arabic" pitchFamily="18" charset="-78"/>
              </a:rPr>
              <a:t>puji</a:t>
            </a:r>
            <a:r>
              <a:rPr lang="en-US" sz="2600" b="1" dirty="0">
                <a:cs typeface="Traditional Arabic" pitchFamily="18" charset="-78"/>
              </a:rPr>
              <a:t> </a:t>
            </a:r>
            <a:r>
              <a:rPr lang="en-US" sz="2600" b="1" dirty="0" err="1">
                <a:cs typeface="Traditional Arabic" pitchFamily="18" charset="-78"/>
              </a:rPr>
              <a:t>bagi</a:t>
            </a:r>
            <a:r>
              <a:rPr lang="en-US" sz="2600" b="1" dirty="0">
                <a:cs typeface="Traditional Arabic" pitchFamily="18" charset="-78"/>
              </a:rPr>
              <a:t> Allah </a:t>
            </a:r>
            <a:r>
              <a:rPr lang="en-US" sz="2600" b="1" dirty="0" smtClean="0">
                <a:cs typeface="Traditional Arabic" pitchFamily="18" charset="-78"/>
              </a:rPr>
              <a:t>, </a:t>
            </a:r>
            <a:r>
              <a:rPr lang="en-US" sz="2600" b="1" dirty="0" err="1" smtClean="0">
                <a:cs typeface="Traditional Arabic" pitchFamily="18" charset="-78"/>
              </a:rPr>
              <a:t>Tuhan</a:t>
            </a:r>
            <a:r>
              <a:rPr lang="en-US" sz="2600" b="1" dirty="0" smtClean="0">
                <a:cs typeface="Traditional Arabic" pitchFamily="18" charset="-78"/>
              </a:rPr>
              <a:t> </a:t>
            </a:r>
            <a:r>
              <a:rPr lang="en-US" sz="2600" b="1" dirty="0" err="1" smtClean="0">
                <a:cs typeface="Traditional Arabic" pitchFamily="18" charset="-78"/>
              </a:rPr>
              <a:t>sekalian</a:t>
            </a:r>
            <a:r>
              <a:rPr lang="en-US" sz="2600" b="1" dirty="0" smtClean="0">
                <a:cs typeface="Traditional Arabic" pitchFamily="18" charset="-78"/>
              </a:rPr>
              <a:t> </a:t>
            </a:r>
            <a:r>
              <a:rPr lang="en-US" sz="2600" b="1" dirty="0" err="1" smtClean="0">
                <a:cs typeface="Traditional Arabic" pitchFamily="18" charset="-78"/>
              </a:rPr>
              <a:t>alam</a:t>
            </a:r>
            <a:endParaRPr lang="en-US" sz="2800" b="1" dirty="0">
              <a:cs typeface="Traditional Arabic" pitchFamily="18" charset="-78"/>
            </a:endParaRPr>
          </a:p>
        </p:txBody>
      </p:sp>
    </p:spTree>
    <p:extLst>
      <p:ext uri="{BB962C8B-B14F-4D97-AF65-F5344CB8AC3E}">
        <p14:creationId xmlns:p14="http://schemas.microsoft.com/office/powerpoint/2010/main" val="2825564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4" name="Rectangle 3"/>
          <p:cNvSpPr/>
          <p:nvPr/>
        </p:nvSpPr>
        <p:spPr>
          <a:xfrm>
            <a:off x="1056140" y="0"/>
            <a:ext cx="6374284" cy="646331"/>
          </a:xfrm>
          <a:prstGeom prst="rect">
            <a:avLst/>
          </a:prstGeom>
          <a:noFill/>
        </p:spPr>
        <p:txBody>
          <a:bodyPr wrap="square" lIns="91440" tIns="45720" rIns="91440" bIns="45720">
            <a:spAutoFit/>
          </a:bodyPr>
          <a:lstStyle/>
          <a:p>
            <a:pPr algn="ctr"/>
            <a:r>
              <a:rPr lang="en-US" sz="36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SYAHADAH</a:t>
            </a:r>
            <a:endParaRPr lang="en-US" sz="3600" b="1" spc="0" dirty="0">
              <a:ln w="9000" cmpd="sng">
                <a:solidFill>
                  <a:schemeClr val="accent4">
                    <a:shade val="50000"/>
                    <a:satMod val="120000"/>
                  </a:schemeClr>
                </a:solidFill>
                <a:prstDash val="solid"/>
              </a:ln>
              <a:solidFill>
                <a:srgbClr val="FF9933"/>
              </a:solidFill>
              <a:effectLst>
                <a:reflection blurRad="12700" stA="28000" endPos="45000" dist="1000" dir="5400000" sy="-100000" algn="bl" rotWithShape="0"/>
              </a:effectLst>
              <a:latin typeface="Bernard MT Condensed" pitchFamily="18" charset="0"/>
            </a:endParaRPr>
          </a:p>
        </p:txBody>
      </p:sp>
      <p:sp>
        <p:nvSpPr>
          <p:cNvPr id="6" name="Rectangle 4"/>
          <p:cNvSpPr txBox="1">
            <a:spLocks noChangeArrowheads="1"/>
          </p:cNvSpPr>
          <p:nvPr/>
        </p:nvSpPr>
        <p:spPr>
          <a:xfrm>
            <a:off x="-58479" y="990600"/>
            <a:ext cx="8686800" cy="28765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SA" sz="6000" b="1" dirty="0">
                <a:ln w="19050">
                  <a:solidFill>
                    <a:schemeClr val="tx2">
                      <a:tint val="1000"/>
                    </a:schemeClr>
                  </a:solidFill>
                  <a:prstDash val="solid"/>
                </a:ln>
                <a:solidFill>
                  <a:srgbClr val="00421E"/>
                </a:solidFill>
                <a:effectLst>
                  <a:outerShdw blurRad="50000" dist="50800" dir="7500000" algn="tl">
                    <a:srgbClr val="000000">
                      <a:shade val="5000"/>
                      <a:alpha val="35000"/>
                    </a:srgbClr>
                  </a:outerShdw>
                </a:effectLst>
                <a:latin typeface="Traditional Arabic" pitchFamily="18" charset="-78"/>
                <a:cs typeface="Traditional Arabic" pitchFamily="18" charset="-78"/>
              </a:rPr>
              <a:t>وَأَشْهَدُ أَنْ لاَ إِلَهَ إِلاَّ اللهُ</a:t>
            </a:r>
            <a:endParaRPr lang="en-US" sz="6000" b="1" dirty="0">
              <a:ln w="19050">
                <a:solidFill>
                  <a:schemeClr val="tx2">
                    <a:tint val="1000"/>
                  </a:schemeClr>
                </a:solidFill>
                <a:prstDash val="solid"/>
              </a:ln>
              <a:solidFill>
                <a:srgbClr val="00421E"/>
              </a:solidFill>
              <a:effectLst>
                <a:outerShdw blurRad="50000" dist="50800" dir="7500000" algn="tl">
                  <a:srgbClr val="000000">
                    <a:shade val="5000"/>
                    <a:alpha val="35000"/>
                  </a:srgbClr>
                </a:outerShdw>
              </a:effectLst>
              <a:latin typeface="Traditional Arabic" pitchFamily="18" charset="-78"/>
              <a:cs typeface="Traditional Arabic" pitchFamily="18" charset="-78"/>
            </a:endParaRPr>
          </a:p>
          <a:p>
            <a:pPr algn="ctr" rtl="1"/>
            <a:r>
              <a:rPr lang="ar-SA" sz="6000" b="1" dirty="0">
                <a:ln w="19050">
                  <a:solidFill>
                    <a:schemeClr val="tx2">
                      <a:tint val="1000"/>
                    </a:schemeClr>
                  </a:solidFill>
                  <a:prstDash val="solid"/>
                </a:ln>
                <a:solidFill>
                  <a:srgbClr val="00421E"/>
                </a:solidFill>
                <a:effectLst>
                  <a:outerShdw blurRad="50000" dist="50800" dir="7500000" algn="tl">
                    <a:srgbClr val="000000">
                      <a:shade val="5000"/>
                      <a:alpha val="35000"/>
                    </a:srgbClr>
                  </a:outerShdw>
                </a:effectLst>
                <a:latin typeface="Traditional Arabic" pitchFamily="18" charset="-78"/>
                <a:cs typeface="Traditional Arabic" pitchFamily="18" charset="-78"/>
              </a:rPr>
              <a:t> وَحْدَهُ</a:t>
            </a:r>
            <a:r>
              <a:rPr lang="ar-SA" sz="6000" b="1" baseline="30000" dirty="0">
                <a:ln w="19050">
                  <a:solidFill>
                    <a:schemeClr val="tx2">
                      <a:tint val="1000"/>
                    </a:schemeClr>
                  </a:solidFill>
                  <a:prstDash val="solid"/>
                </a:ln>
                <a:solidFill>
                  <a:srgbClr val="00421E"/>
                </a:solidFill>
                <a:effectLst>
                  <a:outerShdw blurRad="50000" dist="50800" dir="7500000" algn="tl">
                    <a:srgbClr val="000000">
                      <a:shade val="5000"/>
                      <a:alpha val="35000"/>
                    </a:srgbClr>
                  </a:outerShdw>
                </a:effectLst>
                <a:latin typeface="Traditional Arabic" pitchFamily="18" charset="-78"/>
                <a:cs typeface="Traditional Arabic" pitchFamily="18" charset="-78"/>
              </a:rPr>
              <a:t>و</a:t>
            </a:r>
            <a:r>
              <a:rPr lang="ar-SA" sz="6000" b="1" dirty="0">
                <a:ln w="19050">
                  <a:solidFill>
                    <a:schemeClr val="tx2">
                      <a:tint val="1000"/>
                    </a:schemeClr>
                  </a:solidFill>
                  <a:prstDash val="solid"/>
                </a:ln>
                <a:solidFill>
                  <a:srgbClr val="00421E"/>
                </a:solidFill>
                <a:effectLst>
                  <a:outerShdw blurRad="50000" dist="50800" dir="7500000" algn="tl">
                    <a:srgbClr val="000000">
                      <a:shade val="5000"/>
                      <a:alpha val="35000"/>
                    </a:srgbClr>
                  </a:outerShdw>
                </a:effectLst>
                <a:latin typeface="Traditional Arabic" pitchFamily="18" charset="-78"/>
                <a:cs typeface="Traditional Arabic" pitchFamily="18" charset="-78"/>
              </a:rPr>
              <a:t> لاَ شَرِيْكَ لَهُ، </a:t>
            </a:r>
            <a:endParaRPr lang="en-US" sz="6000" b="1" dirty="0">
              <a:ln w="19050">
                <a:solidFill>
                  <a:schemeClr val="tx2">
                    <a:tint val="1000"/>
                  </a:schemeClr>
                </a:solidFill>
                <a:prstDash val="solid"/>
              </a:ln>
              <a:solidFill>
                <a:srgbClr val="00421E"/>
              </a:solidFill>
              <a:effectLst>
                <a:outerShdw blurRad="50000" dist="50800" dir="7500000" algn="tl">
                  <a:srgbClr val="000000">
                    <a:shade val="5000"/>
                    <a:alpha val="35000"/>
                  </a:srgbClr>
                </a:outerShdw>
              </a:effectLst>
              <a:latin typeface="Traditional Arabic" pitchFamily="18" charset="-78"/>
              <a:cs typeface="Traditional Arabic" pitchFamily="18" charset="-78"/>
            </a:endParaRPr>
          </a:p>
          <a:p>
            <a:pPr algn="ctr" rtl="1"/>
            <a:r>
              <a:rPr lang="ar-SA" sz="6000" b="1" dirty="0">
                <a:ln w="19050">
                  <a:solidFill>
                    <a:schemeClr val="tx2">
                      <a:tint val="1000"/>
                    </a:schemeClr>
                  </a:solidFill>
                  <a:prstDash val="solid"/>
                </a:ln>
                <a:solidFill>
                  <a:srgbClr val="00421E"/>
                </a:solidFill>
                <a:effectLst>
                  <a:outerShdw blurRad="50000" dist="50800" dir="7500000" algn="tl">
                    <a:srgbClr val="000000">
                      <a:shade val="5000"/>
                      <a:alpha val="35000"/>
                    </a:srgbClr>
                  </a:outerShdw>
                </a:effectLst>
                <a:latin typeface="Traditional Arabic" pitchFamily="18" charset="-78"/>
                <a:cs typeface="Traditional Arabic" pitchFamily="18" charset="-78"/>
              </a:rPr>
              <a:t>وَأَشْهَدُ أَنَّ مُحَمَّدًا عَبْدُهُ</a:t>
            </a:r>
            <a:r>
              <a:rPr lang="ar-SA" sz="6000" b="1" baseline="30000" dirty="0">
                <a:ln w="19050">
                  <a:solidFill>
                    <a:schemeClr val="tx2">
                      <a:tint val="1000"/>
                    </a:schemeClr>
                  </a:solidFill>
                  <a:prstDash val="solid"/>
                </a:ln>
                <a:solidFill>
                  <a:srgbClr val="00421E"/>
                </a:solidFill>
                <a:effectLst>
                  <a:outerShdw blurRad="50000" dist="50800" dir="7500000" algn="tl">
                    <a:srgbClr val="000000">
                      <a:shade val="5000"/>
                      <a:alpha val="35000"/>
                    </a:srgbClr>
                  </a:outerShdw>
                </a:effectLst>
                <a:latin typeface="Traditional Arabic" pitchFamily="18" charset="-78"/>
                <a:cs typeface="Traditional Arabic" pitchFamily="18" charset="-78"/>
              </a:rPr>
              <a:t>و</a:t>
            </a:r>
            <a:r>
              <a:rPr lang="ar-SA" sz="6000" b="1" dirty="0">
                <a:ln w="19050">
                  <a:solidFill>
                    <a:schemeClr val="tx2">
                      <a:tint val="1000"/>
                    </a:schemeClr>
                  </a:solidFill>
                  <a:prstDash val="solid"/>
                </a:ln>
                <a:solidFill>
                  <a:srgbClr val="00421E"/>
                </a:solidFill>
                <a:effectLst>
                  <a:outerShdw blurRad="50000" dist="50800" dir="7500000" algn="tl">
                    <a:srgbClr val="000000">
                      <a:shade val="5000"/>
                      <a:alpha val="35000"/>
                    </a:srgbClr>
                  </a:outerShdw>
                </a:effectLst>
                <a:latin typeface="Traditional Arabic" pitchFamily="18" charset="-78"/>
                <a:cs typeface="Traditional Arabic" pitchFamily="18" charset="-78"/>
              </a:rPr>
              <a:t> وَرَسُوْلُهُ</a:t>
            </a:r>
            <a:endParaRPr lang="ru-RU" sz="6000" b="1" dirty="0">
              <a:ln w="19050">
                <a:solidFill>
                  <a:schemeClr val="tx2">
                    <a:tint val="1000"/>
                  </a:schemeClr>
                </a:solidFill>
                <a:prstDash val="solid"/>
              </a:ln>
              <a:solidFill>
                <a:srgbClr val="00421E"/>
              </a:solidFill>
              <a:effectLst>
                <a:outerShdw blurRad="50000" dist="50800" dir="7500000" algn="tl">
                  <a:srgbClr val="000000">
                    <a:shade val="5000"/>
                    <a:alpha val="35000"/>
                  </a:srgbClr>
                </a:outerShdw>
              </a:effectLst>
              <a:cs typeface="Traditional Arabic" pitchFamily="18" charset="-78"/>
            </a:endParaRPr>
          </a:p>
        </p:txBody>
      </p:sp>
      <p:sp>
        <p:nvSpPr>
          <p:cNvPr id="7" name="Rectangle 4"/>
          <p:cNvSpPr txBox="1">
            <a:spLocks noChangeArrowheads="1"/>
          </p:cNvSpPr>
          <p:nvPr/>
        </p:nvSpPr>
        <p:spPr>
          <a:xfrm>
            <a:off x="-58479" y="3620385"/>
            <a:ext cx="8592880" cy="2819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en-US" sz="3200" b="1" dirty="0">
                <a:cs typeface="Traditional Arabic" pitchFamily="18" charset="-78"/>
              </a:rPr>
              <a:t>Dan </a:t>
            </a:r>
            <a:r>
              <a:rPr lang="en-US" sz="3200" b="1" dirty="0" err="1">
                <a:cs typeface="Traditional Arabic" pitchFamily="18" charset="-78"/>
              </a:rPr>
              <a:t>aku</a:t>
            </a:r>
            <a:r>
              <a:rPr lang="en-US" sz="3200" b="1" dirty="0">
                <a:cs typeface="Traditional Arabic" pitchFamily="18" charset="-78"/>
              </a:rPr>
              <a:t> </a:t>
            </a:r>
            <a:r>
              <a:rPr lang="en-US" sz="3200" b="1" dirty="0" err="1">
                <a:cs typeface="Traditional Arabic" pitchFamily="18" charset="-78"/>
              </a:rPr>
              <a:t>bersaksi</a:t>
            </a:r>
            <a:r>
              <a:rPr lang="en-US" sz="3200" b="1" dirty="0">
                <a:cs typeface="Traditional Arabic" pitchFamily="18" charset="-78"/>
              </a:rPr>
              <a:t> </a:t>
            </a:r>
            <a:r>
              <a:rPr lang="en-US" sz="3200" b="1" dirty="0" err="1">
                <a:cs typeface="Traditional Arabic" pitchFamily="18" charset="-78"/>
              </a:rPr>
              <a:t>bahawa</a:t>
            </a:r>
            <a:r>
              <a:rPr lang="en-US" sz="3200" b="1" dirty="0">
                <a:cs typeface="Traditional Arabic" pitchFamily="18" charset="-78"/>
              </a:rPr>
              <a:t> </a:t>
            </a:r>
            <a:r>
              <a:rPr lang="en-US" sz="3200" b="1" dirty="0" err="1">
                <a:cs typeface="Traditional Arabic" pitchFamily="18" charset="-78"/>
              </a:rPr>
              <a:t>tiada</a:t>
            </a:r>
            <a:r>
              <a:rPr lang="en-US" sz="3200" b="1" dirty="0">
                <a:cs typeface="Traditional Arabic" pitchFamily="18" charset="-78"/>
              </a:rPr>
              <a:t> </a:t>
            </a:r>
            <a:r>
              <a:rPr lang="en-US" sz="3200" b="1" dirty="0" err="1">
                <a:cs typeface="Traditional Arabic" pitchFamily="18" charset="-78"/>
              </a:rPr>
              <a:t>tuhan</a:t>
            </a:r>
            <a:r>
              <a:rPr lang="en-US" sz="3200" b="1" dirty="0">
                <a:cs typeface="Traditional Arabic" pitchFamily="18" charset="-78"/>
              </a:rPr>
              <a:t> </a:t>
            </a:r>
            <a:r>
              <a:rPr lang="en-US" sz="3200" b="1" dirty="0" err="1">
                <a:cs typeface="Traditional Arabic" pitchFamily="18" charset="-78"/>
              </a:rPr>
              <a:t>melainkan</a:t>
            </a:r>
            <a:r>
              <a:rPr lang="en-US" sz="3200" b="1" dirty="0">
                <a:cs typeface="Traditional Arabic" pitchFamily="18" charset="-78"/>
              </a:rPr>
              <a:t> Allah yang </a:t>
            </a:r>
            <a:r>
              <a:rPr lang="en-US" sz="3200" b="1" dirty="0" err="1">
                <a:cs typeface="Traditional Arabic" pitchFamily="18" charset="-78"/>
              </a:rPr>
              <a:t>Maha</a:t>
            </a:r>
            <a:r>
              <a:rPr lang="en-US" sz="3200" b="1" dirty="0">
                <a:cs typeface="Traditional Arabic" pitchFamily="18" charset="-78"/>
              </a:rPr>
              <a:t> </a:t>
            </a:r>
            <a:r>
              <a:rPr lang="en-US" sz="3200" b="1" dirty="0" err="1">
                <a:cs typeface="Traditional Arabic" pitchFamily="18" charset="-78"/>
              </a:rPr>
              <a:t>Esa</a:t>
            </a:r>
            <a:r>
              <a:rPr lang="en-US" sz="3200" b="1" dirty="0">
                <a:cs typeface="Traditional Arabic" pitchFamily="18" charset="-78"/>
              </a:rPr>
              <a:t>, </a:t>
            </a:r>
            <a:r>
              <a:rPr lang="en-US" sz="3200" b="1" dirty="0" err="1">
                <a:cs typeface="Traditional Arabic" pitchFamily="18" charset="-78"/>
              </a:rPr>
              <a:t>tiada</a:t>
            </a:r>
            <a:r>
              <a:rPr lang="en-US" sz="3200" b="1" dirty="0">
                <a:cs typeface="Traditional Arabic" pitchFamily="18" charset="-78"/>
              </a:rPr>
              <a:t> </a:t>
            </a:r>
            <a:r>
              <a:rPr lang="en-US" sz="3200" b="1" dirty="0" err="1">
                <a:cs typeface="Traditional Arabic" pitchFamily="18" charset="-78"/>
              </a:rPr>
              <a:t>sekutu</a:t>
            </a:r>
            <a:r>
              <a:rPr lang="en-US" sz="3200" b="1" dirty="0">
                <a:cs typeface="Traditional Arabic" pitchFamily="18" charset="-78"/>
              </a:rPr>
              <a:t> </a:t>
            </a:r>
            <a:r>
              <a:rPr lang="en-US" sz="3200" b="1" dirty="0" err="1">
                <a:cs typeface="Traditional Arabic" pitchFamily="18" charset="-78"/>
              </a:rPr>
              <a:t>bagi-Nya</a:t>
            </a:r>
            <a:r>
              <a:rPr lang="en-US" sz="3200" b="1" dirty="0">
                <a:cs typeface="Traditional Arabic" pitchFamily="18" charset="-78"/>
              </a:rPr>
              <a:t>. </a:t>
            </a:r>
            <a:endParaRPr lang="en-US" sz="3200" b="1" dirty="0" smtClean="0">
              <a:cs typeface="Traditional Arabic" pitchFamily="18" charset="-78"/>
            </a:endParaRPr>
          </a:p>
          <a:p>
            <a:pPr algn="ctr" rtl="1"/>
            <a:r>
              <a:rPr lang="en-US" sz="3200" b="1" dirty="0" smtClean="0">
                <a:cs typeface="Traditional Arabic" pitchFamily="18" charset="-78"/>
              </a:rPr>
              <a:t>Dan </a:t>
            </a:r>
            <a:r>
              <a:rPr lang="en-US" sz="3200" b="1" dirty="0" err="1">
                <a:cs typeface="Traditional Arabic" pitchFamily="18" charset="-78"/>
              </a:rPr>
              <a:t>aku</a:t>
            </a:r>
            <a:r>
              <a:rPr lang="en-US" sz="3200" b="1" dirty="0">
                <a:cs typeface="Traditional Arabic" pitchFamily="18" charset="-78"/>
              </a:rPr>
              <a:t> </a:t>
            </a:r>
            <a:r>
              <a:rPr lang="en-US" sz="3200" b="1" dirty="0" err="1">
                <a:cs typeface="Traditional Arabic" pitchFamily="18" charset="-78"/>
              </a:rPr>
              <a:t>bersaksi</a:t>
            </a:r>
            <a:r>
              <a:rPr lang="en-US" sz="3200" b="1" dirty="0">
                <a:cs typeface="Traditional Arabic" pitchFamily="18" charset="-78"/>
              </a:rPr>
              <a:t> </a:t>
            </a:r>
            <a:r>
              <a:rPr lang="en-US" sz="3200" b="1" dirty="0" err="1">
                <a:cs typeface="Traditional Arabic" pitchFamily="18" charset="-78"/>
              </a:rPr>
              <a:t>bahawa</a:t>
            </a:r>
            <a:r>
              <a:rPr lang="en-US" sz="3200" b="1" dirty="0">
                <a:cs typeface="Traditional Arabic" pitchFamily="18" charset="-78"/>
              </a:rPr>
              <a:t> (Nabi) Muhammad </a:t>
            </a:r>
            <a:r>
              <a:rPr lang="en-US" sz="3200" b="1" dirty="0" err="1">
                <a:cs typeface="Traditional Arabic" pitchFamily="18" charset="-78"/>
              </a:rPr>
              <a:t>itu</a:t>
            </a:r>
            <a:r>
              <a:rPr lang="en-US" sz="3200" b="1" dirty="0">
                <a:cs typeface="Traditional Arabic" pitchFamily="18" charset="-78"/>
              </a:rPr>
              <a:t> hamba dan </a:t>
            </a:r>
            <a:r>
              <a:rPr lang="en-US" sz="3200" b="1" dirty="0" err="1">
                <a:cs typeface="Traditional Arabic" pitchFamily="18" charset="-78"/>
              </a:rPr>
              <a:t>utusan-Nya</a:t>
            </a:r>
            <a:endParaRPr lang="en-US" sz="3200" b="1" dirty="0">
              <a:cs typeface="Traditional Arabic" pitchFamily="18" charset="-78"/>
            </a:endParaRPr>
          </a:p>
        </p:txBody>
      </p:sp>
    </p:spTree>
    <p:extLst>
      <p:ext uri="{BB962C8B-B14F-4D97-AF65-F5344CB8AC3E}">
        <p14:creationId xmlns:p14="http://schemas.microsoft.com/office/powerpoint/2010/main" val="42082362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3" name="Rectangle 2"/>
          <p:cNvSpPr/>
          <p:nvPr/>
        </p:nvSpPr>
        <p:spPr>
          <a:xfrm>
            <a:off x="1056140" y="20443"/>
            <a:ext cx="6374284" cy="646331"/>
          </a:xfrm>
          <a:prstGeom prst="rect">
            <a:avLst/>
          </a:prstGeom>
          <a:noFill/>
        </p:spPr>
        <p:txBody>
          <a:bodyPr wrap="square" lIns="91440" tIns="45720" rIns="91440" bIns="45720">
            <a:spAutoFit/>
          </a:bodyPr>
          <a:lstStyle/>
          <a:p>
            <a:pPr algn="ctr"/>
            <a:r>
              <a:rPr lang="en-US" sz="36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SELAWAT</a:t>
            </a:r>
            <a:endParaRPr lang="en-US" sz="3600" b="1" cap="all" spc="0" dirty="0">
              <a:ln w="9000" cmpd="sng">
                <a:solidFill>
                  <a:schemeClr val="accent4">
                    <a:shade val="50000"/>
                    <a:satMod val="120000"/>
                  </a:schemeClr>
                </a:solidFill>
                <a:prstDash val="solid"/>
              </a:ln>
              <a:solidFill>
                <a:schemeClr val="accent4"/>
              </a:solidFill>
              <a:effectLst>
                <a:reflection blurRad="12700" stA="28000" endPos="45000" dist="1000" dir="5400000" sy="-100000" algn="bl" rotWithShape="0"/>
              </a:effectLst>
              <a:latin typeface="Bernard MT Condensed" pitchFamily="18" charset="0"/>
            </a:endParaRPr>
          </a:p>
        </p:txBody>
      </p:sp>
      <p:sp>
        <p:nvSpPr>
          <p:cNvPr id="4" name="Rectangle 4"/>
          <p:cNvSpPr txBox="1">
            <a:spLocks noChangeArrowheads="1"/>
          </p:cNvSpPr>
          <p:nvPr/>
        </p:nvSpPr>
        <p:spPr>
          <a:xfrm>
            <a:off x="304799" y="1143000"/>
            <a:ext cx="8100061" cy="18859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SA" sz="6000" b="1" cap="all" dirty="0">
                <a:ln w="9000" cmpd="sng">
                  <a:solidFill>
                    <a:schemeClr val="accent4">
                      <a:shade val="50000"/>
                      <a:satMod val="120000"/>
                    </a:schemeClr>
                  </a:solidFill>
                  <a:prstDash val="solid"/>
                </a:ln>
                <a:solidFill>
                  <a:srgbClr val="00421E"/>
                </a:solidFill>
                <a:effectLst>
                  <a:reflection blurRad="12700" stA="28000" endPos="45000" dist="1000" dir="5400000" sy="-100000" algn="bl" rotWithShape="0"/>
                </a:effectLst>
                <a:latin typeface="Traditional Arabic" pitchFamily="18" charset="-78"/>
                <a:cs typeface="Traditional Arabic" pitchFamily="18" charset="-78"/>
              </a:rPr>
              <a:t>اللَّهُمَّ صَلِّ وَسَلِّمْ عَلَى سَيِّدِنَا مُحَمَّدٍ وَعَلَى آلِهِ وَصَحْبِهِ أَجْمَعِيْنَ</a:t>
            </a:r>
            <a:endParaRPr lang="ru-RU" sz="6000" b="1" cap="all" dirty="0">
              <a:ln w="9000" cmpd="sng">
                <a:solidFill>
                  <a:schemeClr val="accent4">
                    <a:shade val="50000"/>
                    <a:satMod val="120000"/>
                  </a:schemeClr>
                </a:solidFill>
                <a:prstDash val="solid"/>
              </a:ln>
              <a:solidFill>
                <a:srgbClr val="00421E"/>
              </a:solidFill>
              <a:effectLst>
                <a:reflection blurRad="12700" stA="28000" endPos="45000" dist="1000" dir="5400000" sy="-100000" algn="bl" rotWithShape="0"/>
              </a:effectLst>
              <a:cs typeface="Traditional Arabic" pitchFamily="18" charset="-78"/>
            </a:endParaRPr>
          </a:p>
        </p:txBody>
      </p:sp>
      <p:sp>
        <p:nvSpPr>
          <p:cNvPr id="6" name="Rectangle 4"/>
          <p:cNvSpPr txBox="1">
            <a:spLocks noChangeArrowheads="1"/>
          </p:cNvSpPr>
          <p:nvPr/>
        </p:nvSpPr>
        <p:spPr>
          <a:xfrm>
            <a:off x="97365" y="3050719"/>
            <a:ext cx="8514928" cy="2819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en-US" sz="3600" b="1" dirty="0" err="1">
                <a:cs typeface="Traditional Arabic" pitchFamily="18" charset="-78"/>
              </a:rPr>
              <a:t>Ya</a:t>
            </a:r>
            <a:r>
              <a:rPr lang="en-US" sz="3600" b="1" dirty="0">
                <a:cs typeface="Traditional Arabic" pitchFamily="18" charset="-78"/>
              </a:rPr>
              <a:t> Allah, </a:t>
            </a:r>
            <a:r>
              <a:rPr lang="en-US" sz="3600" b="1" dirty="0" err="1">
                <a:cs typeface="Traditional Arabic" pitchFamily="18" charset="-78"/>
              </a:rPr>
              <a:t>cucurilah</a:t>
            </a:r>
            <a:r>
              <a:rPr lang="en-US" sz="3600" b="1" dirty="0">
                <a:cs typeface="Traditional Arabic" pitchFamily="18" charset="-78"/>
              </a:rPr>
              <a:t> </a:t>
            </a:r>
            <a:r>
              <a:rPr lang="en-US" sz="3600" b="1" dirty="0" err="1">
                <a:cs typeface="Traditional Arabic" pitchFamily="18" charset="-78"/>
              </a:rPr>
              <a:t>rahmat</a:t>
            </a:r>
            <a:r>
              <a:rPr lang="en-US" sz="3600" b="1" dirty="0">
                <a:cs typeface="Traditional Arabic" pitchFamily="18" charset="-78"/>
              </a:rPr>
              <a:t> dan </a:t>
            </a:r>
            <a:r>
              <a:rPr lang="en-US" sz="3600" b="1" dirty="0" err="1">
                <a:cs typeface="Traditional Arabic" pitchFamily="18" charset="-78"/>
              </a:rPr>
              <a:t>kesejahteraan</a:t>
            </a:r>
            <a:r>
              <a:rPr lang="en-US" sz="3600" b="1" dirty="0">
                <a:cs typeface="Traditional Arabic" pitchFamily="18" charset="-78"/>
              </a:rPr>
              <a:t> </a:t>
            </a:r>
            <a:r>
              <a:rPr lang="en-US" sz="3600" b="1" dirty="0" err="1">
                <a:cs typeface="Traditional Arabic" pitchFamily="18" charset="-78"/>
              </a:rPr>
              <a:t>ke</a:t>
            </a:r>
            <a:r>
              <a:rPr lang="en-US" sz="3600" b="1" dirty="0">
                <a:cs typeface="Traditional Arabic" pitchFamily="18" charset="-78"/>
              </a:rPr>
              <a:t> </a:t>
            </a:r>
            <a:r>
              <a:rPr lang="en-US" sz="3600" b="1" dirty="0" err="1">
                <a:cs typeface="Traditional Arabic" pitchFamily="18" charset="-78"/>
              </a:rPr>
              <a:t>atas</a:t>
            </a:r>
            <a:r>
              <a:rPr lang="en-US" sz="3600" b="1" dirty="0">
                <a:cs typeface="Traditional Arabic" pitchFamily="18" charset="-78"/>
              </a:rPr>
              <a:t> penghulu kami (Nabi) Muhammad (SAW) </a:t>
            </a:r>
            <a:r>
              <a:rPr lang="en-US" sz="3600" b="1" dirty="0" err="1">
                <a:cs typeface="Traditional Arabic" pitchFamily="18" charset="-78"/>
              </a:rPr>
              <a:t>serta</a:t>
            </a:r>
            <a:r>
              <a:rPr lang="en-US" sz="3600" b="1" dirty="0">
                <a:cs typeface="Traditional Arabic" pitchFamily="18" charset="-78"/>
              </a:rPr>
              <a:t> </a:t>
            </a:r>
            <a:r>
              <a:rPr lang="en-US" sz="3600" b="1" dirty="0" err="1">
                <a:cs typeface="Traditional Arabic" pitchFamily="18" charset="-78"/>
              </a:rPr>
              <a:t>ke</a:t>
            </a:r>
            <a:r>
              <a:rPr lang="en-US" sz="3600" b="1" dirty="0">
                <a:cs typeface="Traditional Arabic" pitchFamily="18" charset="-78"/>
              </a:rPr>
              <a:t> </a:t>
            </a:r>
            <a:r>
              <a:rPr lang="en-US" sz="3600" b="1" dirty="0" err="1">
                <a:cs typeface="Traditional Arabic" pitchFamily="18" charset="-78"/>
              </a:rPr>
              <a:t>atas</a:t>
            </a:r>
            <a:r>
              <a:rPr lang="en-US" sz="3600" b="1" dirty="0">
                <a:cs typeface="Traditional Arabic" pitchFamily="18" charset="-78"/>
              </a:rPr>
              <a:t> </a:t>
            </a:r>
            <a:r>
              <a:rPr lang="en-US" sz="3600" b="1" dirty="0" err="1">
                <a:cs typeface="Traditional Arabic" pitchFamily="18" charset="-78"/>
              </a:rPr>
              <a:t>keluarganya</a:t>
            </a:r>
            <a:r>
              <a:rPr lang="en-US" sz="3600" b="1" dirty="0">
                <a:cs typeface="Traditional Arabic" pitchFamily="18" charset="-78"/>
              </a:rPr>
              <a:t> dan </a:t>
            </a:r>
            <a:r>
              <a:rPr lang="en-US" sz="3600" b="1" dirty="0" err="1">
                <a:cs typeface="Traditional Arabic" pitchFamily="18" charset="-78"/>
              </a:rPr>
              <a:t>seluruh</a:t>
            </a:r>
            <a:r>
              <a:rPr lang="en-US" sz="3600" b="1" dirty="0">
                <a:cs typeface="Traditional Arabic" pitchFamily="18" charset="-78"/>
              </a:rPr>
              <a:t> para </a:t>
            </a:r>
            <a:r>
              <a:rPr lang="en-US" sz="3600" b="1" dirty="0" err="1">
                <a:cs typeface="Traditional Arabic" pitchFamily="18" charset="-78"/>
              </a:rPr>
              <a:t>sahabatnya</a:t>
            </a:r>
            <a:endParaRPr lang="en-US" sz="3600" b="1" dirty="0">
              <a:cs typeface="Traditional Arabic" pitchFamily="18" charset="-78"/>
            </a:endParaRPr>
          </a:p>
        </p:txBody>
      </p:sp>
    </p:spTree>
    <p:extLst>
      <p:ext uri="{BB962C8B-B14F-4D97-AF65-F5344CB8AC3E}">
        <p14:creationId xmlns:p14="http://schemas.microsoft.com/office/powerpoint/2010/main" val="37003123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7" name="Rectangle 4"/>
          <p:cNvSpPr txBox="1">
            <a:spLocks noChangeArrowheads="1"/>
          </p:cNvSpPr>
          <p:nvPr/>
        </p:nvSpPr>
        <p:spPr>
          <a:xfrm>
            <a:off x="623782" y="914400"/>
            <a:ext cx="7239000" cy="21145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SA"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raditional Arabic" pitchFamily="2" charset="-78"/>
              </a:rPr>
              <a:t>ي</a:t>
            </a:r>
            <a:r>
              <a:rPr lang="ar-DZ"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raditional Arabic" pitchFamily="2" charset="-78"/>
              </a:rPr>
              <a:t>أَيُّهَا الَّذِينَ </a:t>
            </a:r>
            <a:r>
              <a:rPr lang="ar-SA"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raditional Arabic" pitchFamily="2" charset="-78"/>
              </a:rPr>
              <a:t>ء</a:t>
            </a:r>
            <a:r>
              <a:rPr lang="ar-DZ"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raditional Arabic" pitchFamily="2" charset="-78"/>
              </a:rPr>
              <a:t>َ</a:t>
            </a:r>
            <a:r>
              <a:rPr lang="ar-SA"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raditional Arabic" pitchFamily="2" charset="-78"/>
              </a:rPr>
              <a:t>ا</a:t>
            </a:r>
            <a:r>
              <a:rPr lang="ar-DZ"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raditional Arabic" pitchFamily="2" charset="-78"/>
              </a:rPr>
              <a:t>مَنُوا </a:t>
            </a:r>
            <a:r>
              <a:rPr lang="ar-DZ"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raditional Arabic" pitchFamily="2" charset="-78"/>
              </a:rPr>
              <a:t>اتَّقُوا اللهَ حَقَّ تُقَاتِهِ وَلَا تَمُوتُنَّ إِلا</a:t>
            </a:r>
            <a:r>
              <a:rPr lang="ar-SA"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raditional Arabic" pitchFamily="2" charset="-78"/>
              </a:rPr>
              <a:t>َّ</a:t>
            </a:r>
            <a:r>
              <a:rPr lang="ar-DZ"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raditional Arabic" pitchFamily="2" charset="-78"/>
              </a:rPr>
              <a:t> وَأَنْتُمْ مُسْلِمُونَ</a:t>
            </a:r>
            <a:endParaRPr lang="en-US"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raditional Arabic" pitchFamily="2" charset="-78"/>
            </a:endParaRPr>
          </a:p>
          <a:p>
            <a:pPr algn="ctr" rtl="1"/>
            <a:endParaRPr lang="ru-RU"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raditional Arabic" pitchFamily="18" charset="-78"/>
            </a:endParaRPr>
          </a:p>
        </p:txBody>
      </p:sp>
      <p:sp>
        <p:nvSpPr>
          <p:cNvPr id="9" name="Rectangle 8"/>
          <p:cNvSpPr/>
          <p:nvPr/>
        </p:nvSpPr>
        <p:spPr>
          <a:xfrm>
            <a:off x="1056140" y="20443"/>
            <a:ext cx="6374284" cy="646331"/>
          </a:xfrm>
          <a:prstGeom prst="rect">
            <a:avLst/>
          </a:prstGeom>
          <a:noFill/>
        </p:spPr>
        <p:txBody>
          <a:bodyPr wrap="square" lIns="91440" tIns="45720" rIns="91440" bIns="45720">
            <a:spAutoFit/>
          </a:bodyPr>
          <a:lstStyle/>
          <a:p>
            <a:pPr algn="ctr"/>
            <a:r>
              <a:rPr lang="en-US" sz="36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PESANAN </a:t>
            </a:r>
            <a:r>
              <a:rPr lang="en-US" sz="36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TAQWA</a:t>
            </a:r>
            <a:endParaRPr lang="en-US" sz="3600" b="1" cap="all" dirty="0">
              <a:ln w="9000" cmpd="sng">
                <a:solidFill>
                  <a:schemeClr val="accent4">
                    <a:shade val="50000"/>
                    <a:satMod val="120000"/>
                  </a:schemeClr>
                </a:solidFill>
                <a:prstDash val="solid"/>
              </a:ln>
              <a:solidFill>
                <a:schemeClr val="accent4"/>
              </a:solidFill>
              <a:effectLst>
                <a:reflection blurRad="12700" stA="28000" endPos="45000" dist="1000" dir="5400000" sy="-100000" algn="bl" rotWithShape="0"/>
              </a:effectLst>
              <a:latin typeface="Bernard MT Condensed" pitchFamily="18" charset="0"/>
            </a:endParaRPr>
          </a:p>
        </p:txBody>
      </p:sp>
      <p:sp>
        <p:nvSpPr>
          <p:cNvPr id="6" name="TextBox 5"/>
          <p:cNvSpPr txBox="1"/>
          <p:nvPr/>
        </p:nvSpPr>
        <p:spPr>
          <a:xfrm>
            <a:off x="0" y="3505200"/>
            <a:ext cx="8534400" cy="2554545"/>
          </a:xfrm>
          <a:prstGeom prst="rect">
            <a:avLst/>
          </a:prstGeom>
          <a:solidFill>
            <a:srgbClr val="00B0F0">
              <a:alpha val="4000"/>
            </a:srgbClr>
          </a:solidFill>
          <a:ln w="57150">
            <a:noFill/>
          </a:ln>
        </p:spPr>
        <p:txBody>
          <a:bodyPr wrap="square">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Wahai</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orang-orang yang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beriman</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3200" b="1" dirty="0" err="1">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B</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ertaqwalah</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kamu</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kepada</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Allah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dengan</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sebenar-benar</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taqwa</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dan</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jangan</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sekali</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-kali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kamu</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mati</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melainkan</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dalam</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32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keadaan</a:t>
            </a:r>
            <a:r>
              <a:rPr lang="en-US" sz="32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Islam.</a:t>
            </a:r>
            <a:endParaRPr lang="en-GB" sz="3200"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endParaRPr>
          </a:p>
        </p:txBody>
      </p:sp>
    </p:spTree>
    <p:extLst>
      <p:ext uri="{BB962C8B-B14F-4D97-AF65-F5344CB8AC3E}">
        <p14:creationId xmlns:p14="http://schemas.microsoft.com/office/powerpoint/2010/main" val="3559037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3" name="Picture Placeholder 3">
            <a:extLst>
              <a:ext uri="{FF2B5EF4-FFF2-40B4-BE49-F238E27FC236}">
                <a16:creationId xmlns:a16="http://schemas.microsoft.com/office/drawing/2014/main" id="{4F259D50-600E-284C-81B3-E58226A7C1E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30173"/>
            <a:ext cx="9144000" cy="6858001"/>
          </a:xfrm>
          <a:prstGeom prst="rect">
            <a:avLst/>
          </a:prstGeom>
        </p:spPr>
      </p:pic>
      <p:sp>
        <p:nvSpPr>
          <p:cNvPr id="4" name="Slide Number Placeholder 1"/>
          <p:cNvSpPr txBox="1">
            <a:spLocks/>
          </p:cNvSpPr>
          <p:nvPr/>
        </p:nvSpPr>
        <p:spPr>
          <a:xfrm>
            <a:off x="4345650" y="6580651"/>
            <a:ext cx="452700" cy="277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en" smtClean="0"/>
              <a:pPr algn="ctr"/>
              <a:t>25</a:t>
            </a:fld>
            <a:endParaRPr lang="en"/>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
        <p:nvSpPr>
          <p:cNvPr id="7" name="Rectangle 6"/>
          <p:cNvSpPr/>
          <p:nvPr/>
        </p:nvSpPr>
        <p:spPr>
          <a:xfrm>
            <a:off x="263652" y="4434966"/>
            <a:ext cx="8651748" cy="2308324"/>
          </a:xfrm>
          <a:prstGeom prst="rect">
            <a:avLst/>
          </a:prstGeom>
          <a:solidFill>
            <a:srgbClr val="4A9A0E"/>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a:defRPr/>
            </a:pP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Sesungguhnya</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Allah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Taala</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dan</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para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malaikat-Nya</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sentiasa</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berselawat</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atas</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Nabi</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(Muhammad SAW).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Wahai</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orang-orang yang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beriman</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Berselawatlah</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kamu</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serta</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ucapkanlah</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salam</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sejahtera</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penghormatan</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keatasnya</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sepenuhnya</a:t>
            </a:r>
            <a:r>
              <a:rPr lang="en-US" sz="2400" b="1" dirty="0">
                <a:ln>
                  <a:solidFill>
                    <a:prstClr val="black"/>
                  </a:solidFill>
                </a:ln>
                <a:solidFill>
                  <a:srgbClr val="FFFF99"/>
                </a:solidFill>
                <a:effectLst>
                  <a:glow rad="101600">
                    <a:prstClr val="black">
                      <a:alpha val="60000"/>
                    </a:prstClr>
                  </a:glow>
                  <a:outerShdw blurRad="38100" dist="38100" dir="2700000" algn="tl">
                    <a:srgbClr val="000000"/>
                  </a:outerShdw>
                </a:effectLst>
                <a:latin typeface="Arial Black" pitchFamily="34" charset="0"/>
                <a:cs typeface="Arial" charset="0"/>
              </a:rPr>
              <a:t>”</a:t>
            </a:r>
          </a:p>
        </p:txBody>
      </p:sp>
      <p:sp>
        <p:nvSpPr>
          <p:cNvPr id="8" name="Round Diagonal Corner Rectangle 7"/>
          <p:cNvSpPr/>
          <p:nvPr/>
        </p:nvSpPr>
        <p:spPr>
          <a:xfrm>
            <a:off x="2362200" y="144016"/>
            <a:ext cx="6048672" cy="1224136"/>
          </a:xfrm>
          <a:prstGeom prst="round2DiagRect">
            <a:avLst>
              <a:gd name="adj1" fmla="val 14211"/>
              <a:gd name="adj2" fmla="val 0"/>
            </a:avLst>
          </a:prstGeom>
          <a:gradFill flip="none" rotWithShape="1">
            <a:gsLst>
              <a:gs pos="0">
                <a:srgbClr val="33CC33">
                  <a:shade val="30000"/>
                  <a:satMod val="115000"/>
                </a:srgbClr>
              </a:gs>
              <a:gs pos="7000">
                <a:srgbClr val="33CC33">
                  <a:shade val="67500"/>
                  <a:satMod val="115000"/>
                </a:srgbClr>
              </a:gs>
              <a:gs pos="100000">
                <a:srgbClr val="33CC33">
                  <a:shade val="100000"/>
                  <a:satMod val="115000"/>
                </a:srgbClr>
              </a:gs>
            </a:gsLst>
            <a:lin ang="5400000" scaled="1"/>
            <a:tileRect/>
          </a:gradFill>
          <a:ln w="28575">
            <a:solidFill>
              <a:schemeClr val="bg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err="1">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Memperbanyakkan</a:t>
            </a:r>
            <a:r>
              <a:rPr lang="en-US" sz="2200" dirty="0">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ucapan</a:t>
            </a:r>
            <a:r>
              <a:rPr lang="en-US" sz="2200" dirty="0">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selawat</a:t>
            </a:r>
            <a:r>
              <a:rPr lang="en-US" sz="2200" dirty="0">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dan</a:t>
            </a:r>
            <a:r>
              <a:rPr lang="en-US" sz="2200" dirty="0">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salam</a:t>
            </a:r>
            <a:r>
              <a:rPr lang="en-US" sz="2200" dirty="0">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ke</a:t>
            </a:r>
            <a:r>
              <a:rPr lang="en-US" sz="2200" dirty="0">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atas</a:t>
            </a:r>
            <a:r>
              <a:rPr lang="en-US" sz="2200" dirty="0">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junjungan</a:t>
            </a:r>
            <a:r>
              <a:rPr lang="en-US" sz="2200" dirty="0">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mulia</a:t>
            </a:r>
            <a:r>
              <a:rPr lang="en-US" sz="2200" dirty="0">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Rasulullah</a:t>
            </a:r>
            <a:r>
              <a:rPr lang="en-US" sz="2200" dirty="0">
                <a:ln w="18415" cmpd="sng">
                  <a:solidFill>
                    <a:prstClr val="white"/>
                  </a:solidFill>
                  <a:prstDash val="solid"/>
                </a:ln>
                <a:solidFill>
                  <a:prstClr val="black"/>
                </a:solidFill>
                <a:effectLst>
                  <a:glow rad="101600">
                    <a:prstClr val="white">
                      <a:alpha val="60000"/>
                    </a:prstClr>
                  </a:glow>
                  <a:outerShdw blurRad="63500" dir="3600000" algn="tl" rotWithShape="0">
                    <a:srgbClr val="000000">
                      <a:alpha val="70000"/>
                    </a:srgbClr>
                  </a:outerShdw>
                </a:effectLst>
                <a:latin typeface="Arial Black" pitchFamily="34" charset="0"/>
              </a:rPr>
              <a:t> SAW</a:t>
            </a:r>
          </a:p>
        </p:txBody>
      </p:sp>
      <p:sp>
        <p:nvSpPr>
          <p:cNvPr id="9" name="Notched Right Arrow 8"/>
          <p:cNvSpPr/>
          <p:nvPr/>
        </p:nvSpPr>
        <p:spPr>
          <a:xfrm>
            <a:off x="255185" y="0"/>
            <a:ext cx="2249238" cy="1512168"/>
          </a:xfrm>
          <a:prstGeom prst="notchedRightArrow">
            <a:avLst>
              <a:gd name="adj1" fmla="val 41162"/>
              <a:gd name="adj2" fmla="val 50000"/>
            </a:avLst>
          </a:prstGeom>
          <a:solidFill>
            <a:srgbClr val="FFFF00"/>
          </a:solidFill>
          <a:ln>
            <a:solidFill>
              <a:schemeClr val="tx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Seruan</a:t>
            </a:r>
            <a:endParaRPr lang="en-US" sz="2400" dirty="0">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Tree>
    <p:extLst>
      <p:ext uri="{BB962C8B-B14F-4D97-AF65-F5344CB8AC3E}">
        <p14:creationId xmlns:p14="http://schemas.microsoft.com/office/powerpoint/2010/main" val="253899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3)">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3" name="Picture Placeholder 3">
            <a:extLst>
              <a:ext uri="{FF2B5EF4-FFF2-40B4-BE49-F238E27FC236}">
                <a16:creationId xmlns:a16="http://schemas.microsoft.com/office/drawing/2014/main" id="{4F259D50-600E-284C-81B3-E58226A7C1E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30173"/>
            <a:ext cx="9144000" cy="6858001"/>
          </a:xfrm>
          <a:prstGeom prst="rect">
            <a:avLst/>
          </a:prstGeom>
        </p:spPr>
      </p:pic>
      <p:sp>
        <p:nvSpPr>
          <p:cNvPr id="4" name="Slide Number Placeholder 1"/>
          <p:cNvSpPr txBox="1">
            <a:spLocks/>
          </p:cNvSpPr>
          <p:nvPr/>
        </p:nvSpPr>
        <p:spPr>
          <a:xfrm>
            <a:off x="4345650" y="6580651"/>
            <a:ext cx="452700" cy="277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en" smtClean="0"/>
              <a:pPr algn="ctr"/>
              <a:t>26</a:t>
            </a:fld>
            <a:endParaRPr lang="en"/>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3" y="-93133"/>
            <a:ext cx="9131007" cy="6951133"/>
          </a:xfrm>
          <a:prstGeom prst="rect">
            <a:avLst/>
          </a:prstGeom>
        </p:spPr>
      </p:pic>
    </p:spTree>
    <p:extLst>
      <p:ext uri="{BB962C8B-B14F-4D97-AF65-F5344CB8AC3E}">
        <p14:creationId xmlns:p14="http://schemas.microsoft.com/office/powerpoint/2010/main" val="39438769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3" name="Title 1"/>
          <p:cNvSpPr txBox="1">
            <a:spLocks/>
          </p:cNvSpPr>
          <p:nvPr/>
        </p:nvSpPr>
        <p:spPr>
          <a:xfrm>
            <a:off x="-228600" y="762000"/>
            <a:ext cx="9074002" cy="2743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defRPr/>
            </a:pPr>
            <a:r>
              <a:rPr lang="ar-EG" sz="4800" b="1" dirty="0">
                <a:ln w="1905"/>
                <a:solidFill>
                  <a:srgbClr val="C00000"/>
                </a:solidFill>
                <a:effectLst>
                  <a:innerShdw blurRad="69850" dist="43180" dir="5400000">
                    <a:srgbClr val="000000">
                      <a:alpha val="65000"/>
                    </a:srgbClr>
                  </a:innerShdw>
                </a:effectLst>
                <a:cs typeface="Traditional Arabic" pitchFamily="2" charset="-78"/>
              </a:rPr>
              <a:t>اللَّهُمَّ اغفِر </a:t>
            </a:r>
            <a:r>
              <a:rPr lang="ar-SA" sz="4800" b="1" dirty="0">
                <a:ln w="1905"/>
                <a:solidFill>
                  <a:srgbClr val="C00000"/>
                </a:solidFill>
                <a:effectLst>
                  <a:innerShdw blurRad="69850" dist="43180" dir="5400000">
                    <a:srgbClr val="000000">
                      <a:alpha val="65000"/>
                    </a:srgbClr>
                  </a:innerShdw>
                </a:effectLst>
                <a:cs typeface="Traditional Arabic" pitchFamily="2" charset="-78"/>
              </a:rPr>
              <a:t>لِ</a:t>
            </a:r>
            <a:r>
              <a:rPr lang="ar-EG" sz="4800" b="1" dirty="0">
                <a:ln w="1905"/>
                <a:solidFill>
                  <a:srgbClr val="C00000"/>
                </a:solidFill>
                <a:effectLst>
                  <a:innerShdw blurRad="69850" dist="43180" dir="5400000">
                    <a:srgbClr val="000000">
                      <a:alpha val="65000"/>
                    </a:srgbClr>
                  </a:innerShdw>
                </a:effectLst>
                <a:cs typeface="Traditional Arabic" pitchFamily="2" charset="-78"/>
              </a:rPr>
              <a:t>لمُؤمِنِينَ وَالمُؤمِنَاتِ</a:t>
            </a:r>
            <a:r>
              <a:rPr lang="ar-SA" sz="4800" b="1" dirty="0">
                <a:ln w="1905"/>
                <a:solidFill>
                  <a:srgbClr val="C00000"/>
                </a:solidFill>
                <a:effectLst>
                  <a:innerShdw blurRad="69850" dist="43180" dir="5400000">
                    <a:srgbClr val="000000">
                      <a:alpha val="65000"/>
                    </a:srgbClr>
                  </a:innerShdw>
                </a:effectLst>
                <a:cs typeface="Traditional Arabic" pitchFamily="2" charset="-78"/>
              </a:rPr>
              <a:t>،</a:t>
            </a:r>
            <a:r>
              <a:rPr lang="en-US" sz="4800" b="1" dirty="0">
                <a:ln w="1905"/>
                <a:solidFill>
                  <a:srgbClr val="C00000"/>
                </a:solidFill>
                <a:effectLst>
                  <a:innerShdw blurRad="69850" dist="43180" dir="5400000">
                    <a:srgbClr val="000000">
                      <a:alpha val="65000"/>
                    </a:srgbClr>
                  </a:innerShdw>
                </a:effectLst>
                <a:cs typeface="Traditional Arabic" pitchFamily="2" charset="-78"/>
              </a:rPr>
              <a:t/>
            </a:r>
            <a:br>
              <a:rPr lang="en-US" sz="4800" b="1" dirty="0">
                <a:ln w="1905"/>
                <a:solidFill>
                  <a:srgbClr val="C00000"/>
                </a:solidFill>
                <a:effectLst>
                  <a:innerShdw blurRad="69850" dist="43180" dir="5400000">
                    <a:srgbClr val="000000">
                      <a:alpha val="65000"/>
                    </a:srgbClr>
                  </a:innerShdw>
                </a:effectLst>
                <a:cs typeface="Traditional Arabic" pitchFamily="2" charset="-78"/>
              </a:rPr>
            </a:br>
            <a:r>
              <a:rPr lang="ar-SA" sz="4800" b="1" dirty="0">
                <a:ln w="1905"/>
                <a:solidFill>
                  <a:srgbClr val="C00000"/>
                </a:solidFill>
                <a:effectLst>
                  <a:innerShdw blurRad="69850" dist="43180" dir="5400000">
                    <a:srgbClr val="000000">
                      <a:alpha val="65000"/>
                    </a:srgbClr>
                  </a:innerShdw>
                </a:effectLst>
                <a:cs typeface="Traditional Arabic" pitchFamily="2" charset="-78"/>
              </a:rPr>
              <a:t> </a:t>
            </a:r>
            <a:r>
              <a:rPr lang="ar-SA" sz="4800" b="1" dirty="0" err="1">
                <a:ln w="1905"/>
                <a:solidFill>
                  <a:srgbClr val="C00000"/>
                </a:solidFill>
                <a:effectLst>
                  <a:innerShdw blurRad="69850" dist="43180" dir="5400000">
                    <a:srgbClr val="000000">
                      <a:alpha val="65000"/>
                    </a:srgbClr>
                  </a:innerShdw>
                </a:effectLst>
                <a:cs typeface="Traditional Arabic" pitchFamily="2" charset="-78"/>
              </a:rPr>
              <a:t>وَا</a:t>
            </a:r>
            <a:r>
              <a:rPr lang="ar-EG" sz="4800" b="1" dirty="0">
                <a:ln w="1905"/>
                <a:solidFill>
                  <a:srgbClr val="C00000"/>
                </a:solidFill>
                <a:effectLst>
                  <a:innerShdw blurRad="69850" dist="43180" dir="5400000">
                    <a:srgbClr val="000000">
                      <a:alpha val="65000"/>
                    </a:srgbClr>
                  </a:innerShdw>
                </a:effectLst>
                <a:cs typeface="Traditional Arabic" pitchFamily="2" charset="-78"/>
              </a:rPr>
              <a:t>لمُسلِمِينَ</a:t>
            </a:r>
            <a:r>
              <a:rPr lang="ar-SA" sz="4800" b="1" dirty="0">
                <a:ln w="1905"/>
                <a:solidFill>
                  <a:srgbClr val="C00000"/>
                </a:solidFill>
                <a:effectLst>
                  <a:innerShdw blurRad="69850" dist="43180" dir="5400000">
                    <a:srgbClr val="000000">
                      <a:alpha val="65000"/>
                    </a:srgbClr>
                  </a:innerShdw>
                </a:effectLst>
                <a:cs typeface="Traditional Arabic" pitchFamily="2" charset="-78"/>
              </a:rPr>
              <a:t> </a:t>
            </a:r>
            <a:r>
              <a:rPr lang="ar-EG" sz="4800" b="1" dirty="0">
                <a:ln w="1905"/>
                <a:solidFill>
                  <a:srgbClr val="C00000"/>
                </a:solidFill>
                <a:effectLst>
                  <a:innerShdw blurRad="69850" dist="43180" dir="5400000">
                    <a:srgbClr val="000000">
                      <a:alpha val="65000"/>
                    </a:srgbClr>
                  </a:innerShdw>
                </a:effectLst>
                <a:cs typeface="Traditional Arabic" pitchFamily="2" charset="-78"/>
              </a:rPr>
              <a:t>وَالمُسلِمَاتِ، الأَحيَاءِ </a:t>
            </a:r>
            <a:r>
              <a:rPr lang="ar-EG" sz="4800" b="1" dirty="0" smtClean="0">
                <a:ln w="1905"/>
                <a:solidFill>
                  <a:srgbClr val="C00000"/>
                </a:solidFill>
                <a:effectLst>
                  <a:innerShdw blurRad="69850" dist="43180" dir="5400000">
                    <a:srgbClr val="000000">
                      <a:alpha val="65000"/>
                    </a:srgbClr>
                  </a:innerShdw>
                </a:effectLst>
                <a:cs typeface="Traditional Arabic" pitchFamily="2" charset="-78"/>
              </a:rPr>
              <a:t>مِنهُم وَالأَموَات</a:t>
            </a:r>
            <a:r>
              <a:rPr lang="ar-SA" sz="4800" b="1" dirty="0">
                <a:ln w="1905"/>
                <a:solidFill>
                  <a:srgbClr val="C00000"/>
                </a:solidFill>
                <a:effectLst>
                  <a:innerShdw blurRad="69850" dist="43180" dir="5400000">
                    <a:srgbClr val="000000">
                      <a:alpha val="65000"/>
                    </a:srgbClr>
                  </a:innerShdw>
                </a:effectLst>
                <a:cs typeface="Traditional Arabic" pitchFamily="2" charset="-78"/>
              </a:rPr>
              <a:t>،</a:t>
            </a:r>
            <a:r>
              <a:rPr lang="ar-EG" sz="4800" b="1" dirty="0">
                <a:ln w="1905"/>
                <a:solidFill>
                  <a:srgbClr val="C00000"/>
                </a:solidFill>
                <a:effectLst>
                  <a:innerShdw blurRad="69850" dist="43180" dir="5400000">
                    <a:srgbClr val="000000">
                      <a:alpha val="65000"/>
                    </a:srgbClr>
                  </a:innerShdw>
                </a:effectLst>
                <a:cs typeface="Arial" panose="020B0604020202020204" pitchFamily="34" charset="0"/>
              </a:rPr>
              <a:t> </a:t>
            </a:r>
            <a:r>
              <a:rPr lang="ar-SA" sz="4800" b="1" dirty="0">
                <a:ln w="1905"/>
                <a:solidFill>
                  <a:srgbClr val="C00000"/>
                </a:solidFill>
                <a:effectLst>
                  <a:innerShdw blurRad="69850" dist="43180" dir="5400000">
                    <a:srgbClr val="000000">
                      <a:alpha val="65000"/>
                    </a:srgbClr>
                  </a:innerShdw>
                </a:effectLst>
                <a:cs typeface="Arial" panose="020B0604020202020204" pitchFamily="34" charset="0"/>
              </a:rPr>
              <a:t/>
            </a:r>
            <a:br>
              <a:rPr lang="ar-SA" sz="4800" b="1" dirty="0">
                <a:ln w="1905"/>
                <a:solidFill>
                  <a:srgbClr val="C00000"/>
                </a:solidFill>
                <a:effectLst>
                  <a:innerShdw blurRad="69850" dist="43180" dir="5400000">
                    <a:srgbClr val="000000">
                      <a:alpha val="65000"/>
                    </a:srgbClr>
                  </a:innerShdw>
                </a:effectLst>
                <a:cs typeface="Arial" panose="020B0604020202020204" pitchFamily="34" charset="0"/>
              </a:rPr>
            </a:br>
            <a:r>
              <a:rPr lang="ar-EG" sz="4800" b="1" dirty="0">
                <a:ln w="1905"/>
                <a:solidFill>
                  <a:srgbClr val="C00000"/>
                </a:solidFill>
                <a:effectLst>
                  <a:innerShdw blurRad="69850" dist="43180" dir="5400000">
                    <a:srgbClr val="000000">
                      <a:alpha val="65000"/>
                    </a:srgbClr>
                  </a:innerShdw>
                </a:effectLst>
                <a:cs typeface="Traditional Arabic" pitchFamily="2" charset="-78"/>
              </a:rPr>
              <a:t>إِنَّكَ سَمِيعٌ قَرِيبٌ م</a:t>
            </a:r>
            <a:r>
              <a:rPr lang="ar-SA" sz="4800" b="1" dirty="0">
                <a:ln w="1905"/>
                <a:solidFill>
                  <a:srgbClr val="C00000"/>
                </a:solidFill>
                <a:effectLst>
                  <a:innerShdw blurRad="69850" dist="43180" dir="5400000">
                    <a:srgbClr val="000000">
                      <a:alpha val="65000"/>
                    </a:srgbClr>
                  </a:innerShdw>
                </a:effectLst>
                <a:cs typeface="Traditional Arabic" pitchFamily="2" charset="-78"/>
              </a:rPr>
              <a:t>ّ</a:t>
            </a:r>
            <a:r>
              <a:rPr lang="ar-EG" sz="4800" b="1" dirty="0">
                <a:ln w="1905"/>
                <a:solidFill>
                  <a:srgbClr val="C00000"/>
                </a:solidFill>
                <a:effectLst>
                  <a:innerShdw blurRad="69850" dist="43180" dir="5400000">
                    <a:srgbClr val="000000">
                      <a:alpha val="65000"/>
                    </a:srgbClr>
                  </a:innerShdw>
                </a:effectLst>
                <a:cs typeface="Traditional Arabic" pitchFamily="2" charset="-78"/>
              </a:rPr>
              <a:t>ُجِيبُ الدَّعَوَات</a:t>
            </a:r>
            <a:r>
              <a:rPr lang="ar-SA" sz="4800" b="1" dirty="0">
                <a:ln w="1905"/>
                <a:solidFill>
                  <a:srgbClr val="C00000"/>
                </a:solidFill>
                <a:effectLst>
                  <a:innerShdw blurRad="69850" dist="43180" dir="5400000">
                    <a:srgbClr val="000000">
                      <a:alpha val="65000"/>
                    </a:srgbClr>
                  </a:innerShdw>
                </a:effectLst>
                <a:cs typeface="Traditional Arabic" pitchFamily="2" charset="-78"/>
              </a:rPr>
              <a:t>ِ</a:t>
            </a:r>
            <a:endParaRPr lang="en-US" sz="4800" b="1" dirty="0">
              <a:ln w="1905"/>
              <a:solidFill>
                <a:srgbClr val="C00000"/>
              </a:solidFill>
              <a:effectLst>
                <a:innerShdw blurRad="69850" dist="43180" dir="5400000">
                  <a:srgbClr val="000000">
                    <a:alpha val="65000"/>
                  </a:srgbClr>
                </a:innerShdw>
              </a:effectLst>
              <a:cs typeface="Traditional Arabic" pitchFamily="2" charset="-78"/>
            </a:endParaRPr>
          </a:p>
        </p:txBody>
      </p:sp>
      <p:sp>
        <p:nvSpPr>
          <p:cNvPr id="4" name="Rectangle 3"/>
          <p:cNvSpPr/>
          <p:nvPr/>
        </p:nvSpPr>
        <p:spPr>
          <a:xfrm>
            <a:off x="79301" y="3536039"/>
            <a:ext cx="8458200"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defRPr/>
            </a:pP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Ya</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Allah,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ampunkanlah</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dosa</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golongan</a:t>
            </a:r>
            <a:r>
              <a:rPr lang="ar-SA"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panose="020B0604020202020204" pitchFamily="34"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Mukminin</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dan</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US"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Mukminat</a:t>
            </a:r>
            <a:r>
              <a:rPr lang="en-US"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Muslimin</a:t>
            </a:r>
            <a:r>
              <a:rPr lang="en-GB" sz="2400" b="1" dirty="0" smtClean="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dan</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Muslimat</a:t>
            </a:r>
            <a:r>
              <a:rPr lang="en-US"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sama</a:t>
            </a:r>
            <a:r>
              <a:rPr lang="en-GB" sz="2400" b="1" dirty="0" smtClean="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ada</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masih</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hidup</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atau</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telah</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meninggal</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dunia</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Sesungguhnya</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En</a:t>
            </a:r>
            <a:r>
              <a:rPr lang="en-US"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g</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kau</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Maha</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Mendengar</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dan</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Maha</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Memakbulkan</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segala</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 </a:t>
            </a:r>
            <a:r>
              <a:rPr lang="en-GB" sz="2400" b="1" dirty="0" err="1">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permintaan</a:t>
            </a:r>
            <a:r>
              <a:rPr lang="en-GB" sz="2400" b="1" dirty="0">
                <a:ln>
                  <a:solidFill>
                    <a:sysClr val="windowText" lastClr="000000"/>
                  </a:solidFill>
                </a:ln>
                <a:solidFill>
                  <a:schemeClr val="tx1"/>
                </a:solidFill>
                <a:effectLst>
                  <a:glow rad="101600">
                    <a:prstClr val="black">
                      <a:alpha val="60000"/>
                    </a:prstClr>
                  </a:glow>
                </a:effectLst>
                <a:latin typeface="Arial Black" pitchFamily="34" charset="0"/>
                <a:ea typeface="Arial Unicode MS" pitchFamily="34" charset="-128"/>
                <a:cs typeface="Arial" charset="0"/>
              </a:rPr>
              <a:t>.</a:t>
            </a:r>
          </a:p>
        </p:txBody>
      </p:sp>
    </p:spTree>
    <p:extLst>
      <p:ext uri="{BB962C8B-B14F-4D97-AF65-F5344CB8AC3E}">
        <p14:creationId xmlns:p14="http://schemas.microsoft.com/office/powerpoint/2010/main" val="21862209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3" name="Title 1"/>
          <p:cNvSpPr txBox="1">
            <a:spLocks/>
          </p:cNvSpPr>
          <p:nvPr/>
        </p:nvSpPr>
        <p:spPr>
          <a:xfrm>
            <a:off x="0" y="1143000"/>
            <a:ext cx="8906189" cy="4724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defRPr/>
            </a:pPr>
            <a:r>
              <a:rPr lang="en-US" sz="54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t> </a:t>
            </a:r>
            <a:r>
              <a:rPr lang="ar-SA"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t>اللَّهُمَّ ادْفَعْ عَنَّا الْبَلاءَ وَالْوَبَاءَ وَالْفَحْشَاءَ</a:t>
            </a:r>
            <a:r>
              <a:rPr lang="en-US"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t> </a:t>
            </a:r>
            <a:br>
              <a:rPr lang="en-US"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br>
            <a:r>
              <a:rPr lang="ar-SA"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t>مَا لا يَصْرِفُهُ غَيْرُكَ. اللَّهُمَّ إِنَّا نَعُوذُ بِكَ مِنَ</a:t>
            </a:r>
            <a:r>
              <a:rPr lang="en-US"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t/>
            </a:r>
            <a:br>
              <a:rPr lang="en-US"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br>
            <a:r>
              <a:rPr lang="ar-SA"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t>البَرَصِ وَالْجُنُونِ وَالْجُذَامِ </a:t>
            </a:r>
            <a:r>
              <a:rPr lang="ar-SA" sz="5600" b="1" dirty="0" smtClean="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t>وَمِن </a:t>
            </a:r>
            <a:r>
              <a:rPr lang="ar-SA"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t>سَيِّئِ الأَسْقَامِ</a:t>
            </a:r>
            <a:r>
              <a:rPr lang="en-US"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t>.</a:t>
            </a:r>
            <a:br>
              <a:rPr lang="en-US"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br>
            <a:r>
              <a:rPr lang="ar-SA"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t> اللَّهُمَّ اشْفِ مَرْضَانَا وَارْحَمْ مَّوْتَانَا،</a:t>
            </a:r>
            <a:endParaRPr lang="en-US"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endParaRPr>
          </a:p>
          <a:p>
            <a:pPr algn="ctr" rtl="1">
              <a:defRPr/>
            </a:pPr>
            <a:r>
              <a:rPr lang="ar-SA"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t> وَالْطُفْ بِنَا</a:t>
            </a:r>
            <a:r>
              <a:rPr lang="en-US"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t> </a:t>
            </a:r>
            <a:r>
              <a:rPr lang="ar-SA" sz="5600" b="1" dirty="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t>فِيمَا نَزَلَ بِنَا.</a:t>
            </a:r>
            <a:endParaRPr lang="en-US" sz="5600" b="1" dirty="0">
              <a:ln w="1905"/>
              <a:solidFill>
                <a:srgbClr val="C0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0987419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pic>
        <p:nvPicPr>
          <p:cNvPr id="4" name="Picture Placeholder 3">
            <a:extLst>
              <a:ext uri="{FF2B5EF4-FFF2-40B4-BE49-F238E27FC236}">
                <a16:creationId xmlns:a16="http://schemas.microsoft.com/office/drawing/2014/main" id="{4F259D50-600E-284C-81B3-E58226A7C1E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30173"/>
            <a:ext cx="9144000" cy="6858001"/>
          </a:xfrm>
          <a:prstGeom prst="rect">
            <a:avLst/>
          </a:prstGeom>
        </p:spPr>
      </p:pic>
      <p:sp>
        <p:nvSpPr>
          <p:cNvPr id="6" name="Slide Number Placeholder 1"/>
          <p:cNvSpPr txBox="1">
            <a:spLocks/>
          </p:cNvSpPr>
          <p:nvPr/>
        </p:nvSpPr>
        <p:spPr>
          <a:xfrm>
            <a:off x="4345650" y="6580651"/>
            <a:ext cx="452700" cy="277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en" smtClean="0"/>
              <a:pPr algn="ctr"/>
              <a:t>29</a:t>
            </a:fld>
            <a:endParaRPr lang="en"/>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889067" cy="6858000"/>
          </a:xfrm>
          <a:prstGeom prst="rect">
            <a:avLst/>
          </a:prstGeom>
        </p:spPr>
      </p:pic>
    </p:spTree>
    <p:extLst>
      <p:ext uri="{BB962C8B-B14F-4D97-AF65-F5344CB8AC3E}">
        <p14:creationId xmlns:p14="http://schemas.microsoft.com/office/powerpoint/2010/main" val="991885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6" name="Rectangle 5"/>
          <p:cNvSpPr/>
          <p:nvPr/>
        </p:nvSpPr>
        <p:spPr>
          <a:xfrm>
            <a:off x="1056140" y="0"/>
            <a:ext cx="6374284" cy="646331"/>
          </a:xfrm>
          <a:prstGeom prst="rect">
            <a:avLst/>
          </a:prstGeom>
          <a:noFill/>
        </p:spPr>
        <p:txBody>
          <a:bodyPr wrap="square" lIns="91440" tIns="45720" rIns="91440" bIns="45720">
            <a:spAutoFit/>
          </a:bodyPr>
          <a:lstStyle/>
          <a:p>
            <a:pPr algn="ctr"/>
            <a:r>
              <a:rPr lang="en-US" sz="36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SYAHADAH</a:t>
            </a:r>
            <a:endParaRPr lang="en-US" sz="3600" b="1" spc="0" dirty="0">
              <a:ln w="9000" cmpd="sng">
                <a:solidFill>
                  <a:schemeClr val="accent4">
                    <a:shade val="50000"/>
                    <a:satMod val="120000"/>
                  </a:schemeClr>
                </a:solidFill>
                <a:prstDash val="solid"/>
              </a:ln>
              <a:solidFill>
                <a:srgbClr val="FF9933"/>
              </a:solidFill>
              <a:effectLst>
                <a:reflection blurRad="12700" stA="28000" endPos="45000" dist="1000" dir="5400000" sy="-100000" algn="bl" rotWithShape="0"/>
              </a:effectLst>
              <a:latin typeface="Bernard MT Condensed" pitchFamily="18" charset="0"/>
            </a:endParaRPr>
          </a:p>
        </p:txBody>
      </p:sp>
      <p:sp>
        <p:nvSpPr>
          <p:cNvPr id="7" name="Rectangle 4"/>
          <p:cNvSpPr txBox="1">
            <a:spLocks noChangeArrowheads="1"/>
          </p:cNvSpPr>
          <p:nvPr/>
        </p:nvSpPr>
        <p:spPr>
          <a:xfrm>
            <a:off x="304800" y="609601"/>
            <a:ext cx="8534400" cy="30479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SA" sz="5400" b="1" dirty="0">
                <a:latin typeface="Traditional Arabic" pitchFamily="18" charset="-78"/>
                <a:cs typeface="Traditional Arabic" pitchFamily="18" charset="-78"/>
              </a:rPr>
              <a:t>أَشْهَدُ أَنْ لاَ إِلَهَ إِلاَّ اللهُ وَحْدَهُ لاَ شَرِيكَ لَهُ، لَهُ الْمُلْكُ وَلَهُ الْحَمْدُ وَهُوَ عَلَى كُلِّ شَيْءٍ قَدِيرٌ. وَأَشْهَدُ أَنَّ مُحمدًا عَبْدُهُ وَرَسُولُهُ، اَلرَّحْمَةُ الْمُهْدَاةُ</a:t>
            </a:r>
            <a:r>
              <a:rPr lang="ar-SA" sz="5400" b="1" dirty="0" smtClean="0">
                <a:latin typeface="Traditional Arabic" pitchFamily="18" charset="-78"/>
                <a:cs typeface="Traditional Arabic" pitchFamily="18" charset="-78"/>
              </a:rPr>
              <a:t>، </a:t>
            </a:r>
            <a:r>
              <a:rPr lang="ar-SA" sz="5400" b="1" dirty="0">
                <a:latin typeface="Traditional Arabic" pitchFamily="18" charset="-78"/>
                <a:cs typeface="Traditional Arabic" pitchFamily="18" charset="-78"/>
              </a:rPr>
              <a:t>وَالْمِصْبَاحُ الْمُنِيْرُ</a:t>
            </a:r>
          </a:p>
        </p:txBody>
      </p:sp>
      <p:sp>
        <p:nvSpPr>
          <p:cNvPr id="8" name="Rectangle 4"/>
          <p:cNvSpPr txBox="1">
            <a:spLocks noChangeArrowheads="1"/>
          </p:cNvSpPr>
          <p:nvPr/>
        </p:nvSpPr>
        <p:spPr>
          <a:xfrm>
            <a:off x="533400" y="3581398"/>
            <a:ext cx="8031982" cy="30479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cs typeface="Traditional Arabic" pitchFamily="18" charset="-78"/>
              </a:rPr>
              <a:t>Dan </a:t>
            </a:r>
            <a:r>
              <a:rPr lang="en-US" sz="2400" b="1" dirty="0" err="1">
                <a:cs typeface="Traditional Arabic" pitchFamily="18" charset="-78"/>
              </a:rPr>
              <a:t>aku</a:t>
            </a:r>
            <a:r>
              <a:rPr lang="en-US" sz="2400" b="1" dirty="0">
                <a:cs typeface="Traditional Arabic" pitchFamily="18" charset="-78"/>
              </a:rPr>
              <a:t> </a:t>
            </a:r>
            <a:r>
              <a:rPr lang="en-US" sz="2400" b="1" dirty="0" err="1">
                <a:cs typeface="Traditional Arabic" pitchFamily="18" charset="-78"/>
              </a:rPr>
              <a:t>bersaksi</a:t>
            </a:r>
            <a:r>
              <a:rPr lang="en-US" sz="2400" b="1" dirty="0">
                <a:cs typeface="Traditional Arabic" pitchFamily="18" charset="-78"/>
              </a:rPr>
              <a:t> </a:t>
            </a:r>
            <a:r>
              <a:rPr lang="en-US" sz="2400" b="1" dirty="0" err="1">
                <a:cs typeface="Traditional Arabic" pitchFamily="18" charset="-78"/>
              </a:rPr>
              <a:t>bahawa</a:t>
            </a:r>
            <a:r>
              <a:rPr lang="en-US" sz="2400" b="1" dirty="0">
                <a:cs typeface="Traditional Arabic" pitchFamily="18" charset="-78"/>
              </a:rPr>
              <a:t> </a:t>
            </a:r>
            <a:r>
              <a:rPr lang="en-US" sz="2400" b="1" dirty="0" err="1">
                <a:cs typeface="Traditional Arabic" pitchFamily="18" charset="-78"/>
              </a:rPr>
              <a:t>tiada</a:t>
            </a:r>
            <a:r>
              <a:rPr lang="en-US" sz="2400" b="1" dirty="0">
                <a:cs typeface="Traditional Arabic" pitchFamily="18" charset="-78"/>
              </a:rPr>
              <a:t> </a:t>
            </a:r>
            <a:r>
              <a:rPr lang="en-US" sz="2400" b="1" dirty="0" err="1">
                <a:cs typeface="Traditional Arabic" pitchFamily="18" charset="-78"/>
              </a:rPr>
              <a:t>tuhan</a:t>
            </a:r>
            <a:r>
              <a:rPr lang="en-US" sz="2400" b="1" dirty="0">
                <a:cs typeface="Traditional Arabic" pitchFamily="18" charset="-78"/>
              </a:rPr>
              <a:t> </a:t>
            </a:r>
            <a:r>
              <a:rPr lang="en-US" sz="2400" b="1" dirty="0" err="1">
                <a:cs typeface="Traditional Arabic" pitchFamily="18" charset="-78"/>
              </a:rPr>
              <a:t>melainkan</a:t>
            </a:r>
            <a:r>
              <a:rPr lang="en-US" sz="2400" b="1" dirty="0">
                <a:cs typeface="Traditional Arabic" pitchFamily="18" charset="-78"/>
              </a:rPr>
              <a:t> Allah yang </a:t>
            </a:r>
            <a:r>
              <a:rPr lang="en-US" sz="2400" b="1" dirty="0" err="1">
                <a:cs typeface="Traditional Arabic" pitchFamily="18" charset="-78"/>
              </a:rPr>
              <a:t>Maha</a:t>
            </a:r>
            <a:r>
              <a:rPr lang="en-US" sz="2400" b="1" dirty="0">
                <a:cs typeface="Traditional Arabic" pitchFamily="18" charset="-78"/>
              </a:rPr>
              <a:t> </a:t>
            </a:r>
            <a:r>
              <a:rPr lang="en-US" sz="2400" b="1" dirty="0" err="1">
                <a:cs typeface="Traditional Arabic" pitchFamily="18" charset="-78"/>
              </a:rPr>
              <a:t>Esa</a:t>
            </a:r>
            <a:r>
              <a:rPr lang="en-US" sz="2400" b="1" dirty="0">
                <a:cs typeface="Traditional Arabic" pitchFamily="18" charset="-78"/>
              </a:rPr>
              <a:t>, </a:t>
            </a:r>
            <a:r>
              <a:rPr lang="en-US" sz="2400" b="1" dirty="0" err="1">
                <a:cs typeface="Traditional Arabic" pitchFamily="18" charset="-78"/>
              </a:rPr>
              <a:t>tiada</a:t>
            </a:r>
            <a:r>
              <a:rPr lang="en-US" sz="2400" b="1" dirty="0">
                <a:cs typeface="Traditional Arabic" pitchFamily="18" charset="-78"/>
              </a:rPr>
              <a:t> </a:t>
            </a:r>
            <a:r>
              <a:rPr lang="en-US" sz="2400" b="1" dirty="0" err="1">
                <a:cs typeface="Traditional Arabic" pitchFamily="18" charset="-78"/>
              </a:rPr>
              <a:t>sekutu</a:t>
            </a:r>
            <a:r>
              <a:rPr lang="en-US" sz="2400" b="1" dirty="0">
                <a:cs typeface="Traditional Arabic" pitchFamily="18" charset="-78"/>
              </a:rPr>
              <a:t> </a:t>
            </a:r>
            <a:r>
              <a:rPr lang="en-US" sz="2400" b="1" dirty="0" err="1">
                <a:cs typeface="Traditional Arabic" pitchFamily="18" charset="-78"/>
              </a:rPr>
              <a:t>bagi</a:t>
            </a:r>
            <a:r>
              <a:rPr lang="en-US" sz="2400" b="1" dirty="0">
                <a:cs typeface="Traditional Arabic" pitchFamily="18" charset="-78"/>
              </a:rPr>
              <a:t>-Nya. </a:t>
            </a:r>
            <a:r>
              <a:rPr lang="en-US" sz="2400" b="1" dirty="0" err="1" smtClean="0">
                <a:cs typeface="Traditional Arabic" pitchFamily="18" charset="-78"/>
              </a:rPr>
              <a:t>Bagi</a:t>
            </a:r>
            <a:r>
              <a:rPr lang="en-US" sz="2400" b="1" dirty="0" smtClean="0">
                <a:cs typeface="Traditional Arabic" pitchFamily="18" charset="-78"/>
              </a:rPr>
              <a:t>-Nya </a:t>
            </a:r>
            <a:r>
              <a:rPr lang="en-US" sz="2400" b="1" dirty="0" err="1" smtClean="0">
                <a:cs typeface="Traditional Arabic" pitchFamily="18" charset="-78"/>
              </a:rPr>
              <a:t>segala</a:t>
            </a:r>
            <a:r>
              <a:rPr lang="en-US" sz="2400" b="1" dirty="0" smtClean="0">
                <a:cs typeface="Traditional Arabic" pitchFamily="18" charset="-78"/>
              </a:rPr>
              <a:t> </a:t>
            </a:r>
            <a:r>
              <a:rPr lang="en-US" sz="2400" b="1" dirty="0" err="1" smtClean="0">
                <a:cs typeface="Traditional Arabic" pitchFamily="18" charset="-78"/>
              </a:rPr>
              <a:t>kerajaan</a:t>
            </a:r>
            <a:r>
              <a:rPr lang="en-US" sz="2400" b="1" dirty="0" smtClean="0">
                <a:cs typeface="Traditional Arabic" pitchFamily="18" charset="-78"/>
              </a:rPr>
              <a:t> </a:t>
            </a:r>
            <a:r>
              <a:rPr lang="en-US" sz="2400" b="1" dirty="0" err="1" smtClean="0">
                <a:cs typeface="Traditional Arabic" pitchFamily="18" charset="-78"/>
              </a:rPr>
              <a:t>dan</a:t>
            </a:r>
            <a:r>
              <a:rPr lang="en-US" sz="2400" b="1" dirty="0" smtClean="0">
                <a:cs typeface="Traditional Arabic" pitchFamily="18" charset="-78"/>
              </a:rPr>
              <a:t> </a:t>
            </a:r>
            <a:r>
              <a:rPr lang="en-US" sz="2400" b="1" dirty="0" err="1" smtClean="0">
                <a:cs typeface="Traditional Arabic" pitchFamily="18" charset="-78"/>
              </a:rPr>
              <a:t>pujian</a:t>
            </a:r>
            <a:r>
              <a:rPr lang="en-US" sz="2400" b="1" dirty="0" smtClean="0">
                <a:cs typeface="Traditional Arabic" pitchFamily="18" charset="-78"/>
              </a:rPr>
              <a:t>. Dan </a:t>
            </a:r>
            <a:r>
              <a:rPr lang="en-US" sz="2400" b="1" dirty="0" err="1" smtClean="0">
                <a:cs typeface="Traditional Arabic" pitchFamily="18" charset="-78"/>
              </a:rPr>
              <a:t>Dia</a:t>
            </a:r>
            <a:r>
              <a:rPr lang="en-US" sz="2400" b="1" dirty="0" smtClean="0">
                <a:cs typeface="Traditional Arabic" pitchFamily="18" charset="-78"/>
              </a:rPr>
              <a:t> </a:t>
            </a:r>
            <a:r>
              <a:rPr lang="en-US" sz="2400" b="1" dirty="0" err="1" smtClean="0">
                <a:cs typeface="Traditional Arabic" pitchFamily="18" charset="-78"/>
              </a:rPr>
              <a:t>Maha</a:t>
            </a:r>
            <a:r>
              <a:rPr lang="en-US" sz="2400" b="1" dirty="0" smtClean="0">
                <a:cs typeface="Traditional Arabic" pitchFamily="18" charset="-78"/>
              </a:rPr>
              <a:t> </a:t>
            </a:r>
            <a:r>
              <a:rPr lang="en-US" sz="2400" b="1" dirty="0" err="1" smtClean="0">
                <a:cs typeface="Traditional Arabic" pitchFamily="18" charset="-78"/>
              </a:rPr>
              <a:t>Berkuasa</a:t>
            </a:r>
            <a:r>
              <a:rPr lang="en-US" sz="2400" b="1" dirty="0" smtClean="0">
                <a:cs typeface="Traditional Arabic" pitchFamily="18" charset="-78"/>
              </a:rPr>
              <a:t> </a:t>
            </a:r>
            <a:r>
              <a:rPr lang="en-US" sz="2400" b="1" dirty="0" err="1" smtClean="0">
                <a:cs typeface="Traditional Arabic" pitchFamily="18" charset="-78"/>
              </a:rPr>
              <a:t>ke</a:t>
            </a:r>
            <a:r>
              <a:rPr lang="en-US" sz="2400" b="1" dirty="0" smtClean="0">
                <a:cs typeface="Traditional Arabic" pitchFamily="18" charset="-78"/>
              </a:rPr>
              <a:t> </a:t>
            </a:r>
            <a:r>
              <a:rPr lang="en-US" sz="2400" b="1" dirty="0" err="1" smtClean="0">
                <a:cs typeface="Traditional Arabic" pitchFamily="18" charset="-78"/>
              </a:rPr>
              <a:t>atas</a:t>
            </a:r>
            <a:r>
              <a:rPr lang="en-US" sz="2400" b="1" dirty="0" smtClean="0">
                <a:cs typeface="Traditional Arabic" pitchFamily="18" charset="-78"/>
              </a:rPr>
              <a:t> </a:t>
            </a:r>
            <a:r>
              <a:rPr lang="en-US" sz="2400" b="1" dirty="0" err="1" smtClean="0">
                <a:cs typeface="Traditional Arabic" pitchFamily="18" charset="-78"/>
              </a:rPr>
              <a:t>segala</a:t>
            </a:r>
            <a:r>
              <a:rPr lang="en-US" sz="2400" b="1" dirty="0" smtClean="0">
                <a:cs typeface="Traditional Arabic" pitchFamily="18" charset="-78"/>
              </a:rPr>
              <a:t> </a:t>
            </a:r>
            <a:r>
              <a:rPr lang="en-US" sz="2400" b="1" dirty="0" err="1" smtClean="0">
                <a:cs typeface="Traditional Arabic" pitchFamily="18" charset="-78"/>
              </a:rPr>
              <a:t>sesuatu</a:t>
            </a:r>
            <a:r>
              <a:rPr lang="en-US" sz="2400" b="1" dirty="0" smtClean="0">
                <a:cs typeface="Traditional Arabic" pitchFamily="18" charset="-78"/>
              </a:rPr>
              <a:t>. Dan </a:t>
            </a:r>
            <a:r>
              <a:rPr lang="en-US" sz="2400" b="1" dirty="0" err="1">
                <a:cs typeface="Traditional Arabic" pitchFamily="18" charset="-78"/>
              </a:rPr>
              <a:t>aku</a:t>
            </a:r>
            <a:r>
              <a:rPr lang="en-US" sz="2400" b="1" dirty="0">
                <a:cs typeface="Traditional Arabic" pitchFamily="18" charset="-78"/>
              </a:rPr>
              <a:t> </a:t>
            </a:r>
            <a:r>
              <a:rPr lang="en-US" sz="2400" b="1" dirty="0" err="1">
                <a:cs typeface="Traditional Arabic" pitchFamily="18" charset="-78"/>
              </a:rPr>
              <a:t>bersaksi</a:t>
            </a:r>
            <a:r>
              <a:rPr lang="en-US" sz="2400" b="1" dirty="0">
                <a:cs typeface="Traditional Arabic" pitchFamily="18" charset="-78"/>
              </a:rPr>
              <a:t> </a:t>
            </a:r>
            <a:r>
              <a:rPr lang="en-US" sz="2400" b="1" dirty="0" err="1">
                <a:cs typeface="Traditional Arabic" pitchFamily="18" charset="-78"/>
              </a:rPr>
              <a:t>bahawa</a:t>
            </a:r>
            <a:r>
              <a:rPr lang="en-US" sz="2400" b="1" dirty="0">
                <a:cs typeface="Traditional Arabic" pitchFamily="18" charset="-78"/>
              </a:rPr>
              <a:t> (Nabi) Muhammad </a:t>
            </a:r>
            <a:r>
              <a:rPr lang="en-US" sz="2400" b="1" dirty="0" err="1">
                <a:cs typeface="Traditional Arabic" pitchFamily="18" charset="-78"/>
              </a:rPr>
              <a:t>itu</a:t>
            </a:r>
            <a:r>
              <a:rPr lang="en-US" sz="2400" b="1" dirty="0">
                <a:cs typeface="Traditional Arabic" pitchFamily="18" charset="-78"/>
              </a:rPr>
              <a:t> </a:t>
            </a:r>
            <a:r>
              <a:rPr lang="en-US" sz="2400" b="1" dirty="0" err="1" smtClean="0">
                <a:cs typeface="Traditional Arabic" pitchFamily="18" charset="-78"/>
              </a:rPr>
              <a:t>hamba</a:t>
            </a:r>
            <a:r>
              <a:rPr lang="en-US" sz="2400" b="1" dirty="0" smtClean="0">
                <a:cs typeface="Traditional Arabic" pitchFamily="18" charset="-78"/>
              </a:rPr>
              <a:t>-Nya </a:t>
            </a:r>
            <a:r>
              <a:rPr lang="en-US" sz="2400" b="1" dirty="0" err="1" smtClean="0">
                <a:cs typeface="Traditional Arabic" pitchFamily="18" charset="-78"/>
              </a:rPr>
              <a:t>dan</a:t>
            </a:r>
            <a:r>
              <a:rPr lang="en-US" sz="2400" b="1" dirty="0" smtClean="0">
                <a:cs typeface="Traditional Arabic" pitchFamily="18" charset="-78"/>
              </a:rPr>
              <a:t> </a:t>
            </a:r>
            <a:r>
              <a:rPr lang="en-US" sz="2400" b="1" dirty="0" err="1">
                <a:cs typeface="Traditional Arabic" pitchFamily="18" charset="-78"/>
              </a:rPr>
              <a:t>utusan</a:t>
            </a:r>
            <a:r>
              <a:rPr lang="en-US" sz="2400" b="1" dirty="0">
                <a:cs typeface="Traditional Arabic" pitchFamily="18" charset="-78"/>
              </a:rPr>
              <a:t>-Nya, </a:t>
            </a:r>
            <a:r>
              <a:rPr lang="en-US" sz="2400" b="1" dirty="0" err="1" smtClean="0">
                <a:cs typeface="Traditional Arabic" pitchFamily="18" charset="-78"/>
              </a:rPr>
              <a:t>selaku</a:t>
            </a:r>
            <a:r>
              <a:rPr lang="en-US" sz="2400" b="1" dirty="0" smtClean="0">
                <a:cs typeface="Traditional Arabic" pitchFamily="18" charset="-78"/>
              </a:rPr>
              <a:t> </a:t>
            </a:r>
            <a:r>
              <a:rPr lang="en-US" sz="2400" b="1" dirty="0" err="1" smtClean="0">
                <a:cs typeface="Traditional Arabic" pitchFamily="18" charset="-78"/>
              </a:rPr>
              <a:t>rahmat</a:t>
            </a:r>
            <a:r>
              <a:rPr lang="en-US" sz="2400" b="1" dirty="0" smtClean="0">
                <a:cs typeface="Traditional Arabic" pitchFamily="18" charset="-78"/>
              </a:rPr>
              <a:t> yang </a:t>
            </a:r>
            <a:r>
              <a:rPr lang="en-US" sz="2400" b="1" dirty="0" err="1" smtClean="0">
                <a:cs typeface="Traditional Arabic" pitchFamily="18" charset="-78"/>
              </a:rPr>
              <a:t>dihadiahkan</a:t>
            </a:r>
            <a:r>
              <a:rPr lang="en-US" sz="2400" b="1" dirty="0" smtClean="0">
                <a:cs typeface="Traditional Arabic" pitchFamily="18" charset="-78"/>
              </a:rPr>
              <a:t> </a:t>
            </a:r>
            <a:r>
              <a:rPr lang="en-US" sz="2400" b="1" dirty="0" err="1" smtClean="0">
                <a:cs typeface="Traditional Arabic" pitchFamily="18" charset="-78"/>
              </a:rPr>
              <a:t>dan</a:t>
            </a:r>
            <a:r>
              <a:rPr lang="en-US" sz="2400" b="1" dirty="0" smtClean="0">
                <a:cs typeface="Traditional Arabic" pitchFamily="18" charset="-78"/>
              </a:rPr>
              <a:t> </a:t>
            </a:r>
            <a:r>
              <a:rPr lang="en-US" sz="2400" b="1" dirty="0" err="1" smtClean="0">
                <a:cs typeface="Traditional Arabic" pitchFamily="18" charset="-78"/>
              </a:rPr>
              <a:t>lampu</a:t>
            </a:r>
            <a:r>
              <a:rPr lang="en-US" sz="2400" b="1" dirty="0" smtClean="0">
                <a:cs typeface="Traditional Arabic" pitchFamily="18" charset="-78"/>
              </a:rPr>
              <a:t> yang </a:t>
            </a:r>
            <a:r>
              <a:rPr lang="en-US" sz="2400" b="1" dirty="0" err="1" smtClean="0">
                <a:cs typeface="Traditional Arabic" pitchFamily="18" charset="-78"/>
              </a:rPr>
              <a:t>menyinar</a:t>
            </a:r>
            <a:endParaRPr lang="en-US" sz="2400" b="1" dirty="0">
              <a:cs typeface="Traditional Arabic" pitchFamily="18" charset="-78"/>
            </a:endParaRPr>
          </a:p>
        </p:txBody>
      </p:sp>
    </p:spTree>
    <p:extLst>
      <p:ext uri="{BB962C8B-B14F-4D97-AF65-F5344CB8AC3E}">
        <p14:creationId xmlns:p14="http://schemas.microsoft.com/office/powerpoint/2010/main" val="2364147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1876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
        <p:nvSpPr>
          <p:cNvPr id="3" name="Title 1"/>
          <p:cNvSpPr txBox="1">
            <a:spLocks/>
          </p:cNvSpPr>
          <p:nvPr/>
        </p:nvSpPr>
        <p:spPr>
          <a:xfrm>
            <a:off x="25052" y="762000"/>
            <a:ext cx="8763000" cy="6324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fontAlgn="base">
              <a:spcBef>
                <a:spcPct val="0"/>
              </a:spcBef>
              <a:spcAft>
                <a:spcPct val="0"/>
              </a:spcAft>
              <a:defRPr/>
            </a:pPr>
            <a:r>
              <a:rPr lang="ar-EG" sz="5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rPr>
              <a:t>رَبَّنَا آتِنَا فِي الدُّنيَا حَسَنَةً و</a:t>
            </a:r>
            <a:r>
              <a:rPr lang="ar-SA" sz="5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rPr>
              <a:t>ّ</a:t>
            </a:r>
            <a:r>
              <a:rPr lang="ar-EG" sz="5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rPr>
              <a:t>َفِي الآخِرَةِ حَسَنَةً و</a:t>
            </a:r>
            <a:r>
              <a:rPr lang="ar-SA" sz="5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rPr>
              <a:t>ّ</a:t>
            </a:r>
            <a:r>
              <a:rPr lang="ar-EG" sz="5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rPr>
              <a:t>َقِنَا عَذَابَ النَّارِ. وَصَلَّى اللهُ عَل</a:t>
            </a:r>
            <a:r>
              <a:rPr lang="ar-SA" sz="5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rPr>
              <a:t>َ</a:t>
            </a:r>
            <a:r>
              <a:rPr lang="ar-EG" sz="5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rPr>
              <a:t>ى سَيِّدِنَا مُحَمَّدٍ و</a:t>
            </a:r>
            <a:r>
              <a:rPr lang="ar-SA" sz="5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rPr>
              <a:t>ّ</a:t>
            </a:r>
            <a:r>
              <a:rPr lang="ar-EG" sz="5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rPr>
              <a:t>َعَل</a:t>
            </a:r>
            <a:r>
              <a:rPr lang="ar-SA" sz="5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rPr>
              <a:t>َ</a:t>
            </a:r>
            <a:r>
              <a:rPr lang="ar-EG" sz="5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rPr>
              <a:t>ى آلِهِ وَصَحبِهِ وَسَلَّم</a:t>
            </a:r>
            <a:r>
              <a:rPr lang="ar-SA" sz="5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rPr>
              <a:t>َ</a:t>
            </a:r>
            <a:r>
              <a:rPr lang="ar-EG" sz="5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rPr>
              <a:t>. وَالحَمدُ للهِ رَبِّ العَالَمِينَ.</a:t>
            </a:r>
            <a:endParaRPr lang="en-US" sz="5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endParaRPr>
          </a:p>
          <a:p>
            <a:pPr algn="ctr" rtl="1" fontAlgn="base">
              <a:spcBef>
                <a:spcPct val="0"/>
              </a:spcBef>
              <a:spcAft>
                <a:spcPct val="0"/>
              </a:spcAft>
              <a:defRPr/>
            </a:pPr>
            <a:r>
              <a:rPr lang="en-US" sz="5200" kern="1200" dirty="0" smtClean="0">
                <a:solidFill>
                  <a:srgbClr val="FFFF00"/>
                </a:solidFill>
                <a:effectLst>
                  <a:glow rad="101600">
                    <a:prstClr val="black">
                      <a:alpha val="60000"/>
                    </a:prstClr>
                  </a:glow>
                  <a:outerShdw blurRad="38100" dist="38100" dir="2700000" algn="tl">
                    <a:srgbClr val="000000">
                      <a:alpha val="43137"/>
                    </a:srgbClr>
                  </a:outerShdw>
                </a:effectLst>
                <a:latin typeface="Calibri"/>
                <a:cs typeface="Traditional Arabic" pitchFamily="2" charset="-78"/>
              </a:rPr>
              <a:t/>
            </a:r>
            <a:br>
              <a:rPr lang="en-US" sz="5200" kern="1200" dirty="0" smtClean="0">
                <a:solidFill>
                  <a:srgbClr val="FFFF00"/>
                </a:solidFill>
                <a:effectLst>
                  <a:glow rad="101600">
                    <a:prstClr val="black">
                      <a:alpha val="60000"/>
                    </a:prstClr>
                  </a:glow>
                  <a:outerShdw blurRad="38100" dist="38100" dir="2700000" algn="tl">
                    <a:srgbClr val="000000">
                      <a:alpha val="43137"/>
                    </a:srgbClr>
                  </a:outerShdw>
                </a:effectLst>
                <a:latin typeface="Calibri"/>
                <a:cs typeface="Traditional Arabic" pitchFamily="2" charset="-78"/>
              </a:rPr>
            </a:br>
            <a:r>
              <a:rPr lang="en-US" sz="3600" b="1" kern="120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cs typeface="Arial" charset="0"/>
              </a:rPr>
              <a:t>Ya</a:t>
            </a:r>
            <a:r>
              <a:rPr lang="en-US" sz="3600" b="1" kern="12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cs typeface="Arial" charset="0"/>
              </a:rPr>
              <a:t> </a:t>
            </a:r>
            <a:r>
              <a:rPr lang="en-US" sz="36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cs typeface="Arial" charset="0"/>
              </a:rPr>
              <a:t>Allah… </a:t>
            </a:r>
            <a:r>
              <a:rPr lang="en-US" sz="3600" kern="1200"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r>
            <a:br>
              <a:rPr lang="en-US" sz="3600" kern="1200"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br>
            <a:r>
              <a:rPr lang="en-US" sz="3200" kern="1200"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Kurniakanlah</a:t>
            </a:r>
            <a:r>
              <a:rPr lang="en-US" sz="3200" kern="1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a:t>
            </a:r>
            <a:r>
              <a:rPr lang="en-US" sz="3200" kern="1200"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epada</a:t>
            </a:r>
            <a:r>
              <a:rPr lang="en-US" sz="3200" kern="1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a:t>
            </a:r>
            <a:r>
              <a:rPr lang="en-US" sz="3200" kern="1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ami </a:t>
            </a:r>
            <a:r>
              <a:rPr lang="en-US" sz="3200"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a:t>
            </a:r>
            <a:r>
              <a:rPr lang="en-US" sz="3200" kern="1200"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ebaikan</a:t>
            </a:r>
            <a:r>
              <a:rPr lang="en-US" sz="3200" kern="1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a:t>
            </a:r>
            <a:r>
              <a:rPr lang="en-US" sz="3200" kern="1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i </a:t>
            </a:r>
            <a:r>
              <a:rPr lang="en-US" sz="3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a:t>
            </a:r>
            <a:r>
              <a:rPr lang="en-US" sz="3200" kern="1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unia </a:t>
            </a:r>
            <a:r>
              <a:rPr lang="en-US" sz="3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a:t>
            </a:r>
            <a:r>
              <a:rPr lang="en-US" sz="3200" kern="1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an </a:t>
            </a:r>
            <a:r>
              <a:rPr lang="en-US" sz="3200" kern="1200"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3200" kern="1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3200" kern="1200"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akhirat</a:t>
            </a:r>
            <a:r>
              <a:rPr lang="en-US" sz="3200" kern="1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kern="1200"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serta</a:t>
            </a:r>
            <a:r>
              <a:rPr lang="en-US" sz="3200" kern="1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kern="1200"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hindarilah</a:t>
            </a:r>
            <a:r>
              <a:rPr lang="en-US" sz="3200" kern="1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3200" kern="1200"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dari</a:t>
            </a:r>
            <a:r>
              <a:rPr lang="en-US" sz="3200" kern="1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kern="1200"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seksaan</a:t>
            </a:r>
            <a:r>
              <a:rPr lang="en-US" sz="3200" kern="1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kern="1200"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neraka</a:t>
            </a:r>
            <a:r>
              <a:rPr lang="en-US" sz="3200" kern="1200"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endParaRPr lang="en-US" sz="6000" dirty="0"/>
          </a:p>
        </p:txBody>
      </p:sp>
    </p:spTree>
    <p:extLst>
      <p:ext uri="{BB962C8B-B14F-4D97-AF65-F5344CB8AC3E}">
        <p14:creationId xmlns:p14="http://schemas.microsoft.com/office/powerpoint/2010/main" val="7104919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
        <p:nvSpPr>
          <p:cNvPr id="4" name="Slide Number Placeholder 1"/>
          <p:cNvSpPr txBox="1">
            <a:spLocks/>
          </p:cNvSpPr>
          <p:nvPr/>
        </p:nvSpPr>
        <p:spPr>
          <a:xfrm>
            <a:off x="4345650" y="6580651"/>
            <a:ext cx="452700" cy="277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en" smtClean="0"/>
              <a:pPr algn="ctr"/>
              <a:t>32</a:t>
            </a:fld>
            <a:endParaRPr lang="en"/>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6000" contrast="53000"/>
                    </a14:imgEffect>
                  </a14:imgLayer>
                </a14:imgProps>
              </a:ext>
              <a:ext uri="{28A0092B-C50C-407E-A947-70E740481C1C}">
                <a14:useLocalDpi xmlns:a14="http://schemas.microsoft.com/office/drawing/2010/main" val="0"/>
              </a:ext>
            </a:extLst>
          </a:blip>
          <a:stretch>
            <a:fillRect/>
          </a:stretch>
        </p:blipFill>
        <p:spPr>
          <a:xfrm>
            <a:off x="0" y="228600"/>
            <a:ext cx="9144000" cy="6827827"/>
          </a:xfrm>
          <a:prstGeom prst="rect">
            <a:avLst/>
          </a:prstGeom>
          <a:blipFill>
            <a:blip r:embed="rId4"/>
            <a:stretch>
              <a:fillRect/>
            </a:stretch>
          </a:blipFill>
        </p:spPr>
      </p:pic>
    </p:spTree>
    <p:extLst>
      <p:ext uri="{BB962C8B-B14F-4D97-AF65-F5344CB8AC3E}">
        <p14:creationId xmlns:p14="http://schemas.microsoft.com/office/powerpoint/2010/main" val="32944235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2" name="Google Shape;272;p36"/>
          <p:cNvSpPr txBox="1">
            <a:spLocks noGrp="1"/>
          </p:cNvSpPr>
          <p:nvPr>
            <p:ph type="subTitle" idx="4294967295"/>
          </p:nvPr>
        </p:nvSpPr>
        <p:spPr>
          <a:xfrm>
            <a:off x="914400" y="1219200"/>
            <a:ext cx="8534400" cy="1225100"/>
          </a:xfrm>
          <a:prstGeom prst="rect">
            <a:avLst/>
          </a:prstGeom>
          <a:effectLst>
            <a:outerShdw blurRad="14288" dist="9525" dir="16200000" algn="bl" rotWithShape="0">
              <a:schemeClr val="dk1">
                <a:alpha val="50000"/>
              </a:schemeClr>
            </a:outerShdw>
          </a:effectLst>
        </p:spPr>
        <p:txBody>
          <a:bodyPr spcFirstLastPara="1" wrap="square" lIns="91425" tIns="91425" rIns="91425" bIns="91425" anchor="t" anchorCtr="0">
            <a:noAutofit/>
          </a:bodyPr>
          <a:lstStyle/>
          <a:p>
            <a:pPr marL="0" lvl="0" indent="0">
              <a:buNone/>
            </a:pPr>
            <a:r>
              <a:rPr lang="ar-SA"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قُوْمُوْا إِلَى صَلَاتِكُمْ،</a:t>
            </a:r>
          </a:p>
          <a:p>
            <a:pPr marL="0" lvl="0" indent="0">
              <a:buNone/>
            </a:pPr>
            <a:r>
              <a:rPr lang="ar-SA"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يَرْحَمْكُمُ الله</a:t>
            </a:r>
            <a:endParaRPr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8750"/>
                    </a14:imgEffect>
                  </a14:imgLayer>
                </a14:imgProps>
              </a:ext>
              <a:ext uri="{28A0092B-C50C-407E-A947-70E740481C1C}">
                <a14:useLocalDpi xmlns:a14="http://schemas.microsoft.com/office/drawing/2010/main" val="0"/>
              </a:ext>
            </a:extLst>
          </a:blip>
          <a:stretch>
            <a:fillRect/>
          </a:stretch>
        </p:blipFill>
        <p:spPr>
          <a:xfrm>
            <a:off x="3962400" y="2438400"/>
            <a:ext cx="3962400" cy="329685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7" name="Rectangle 4"/>
          <p:cNvSpPr txBox="1">
            <a:spLocks noChangeArrowheads="1"/>
          </p:cNvSpPr>
          <p:nvPr/>
        </p:nvSpPr>
        <p:spPr>
          <a:xfrm>
            <a:off x="304800" y="781052"/>
            <a:ext cx="8534400" cy="30479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SA" sz="5400" b="1" dirty="0" smtClean="0">
                <a:latin typeface="Traditional Arabic" pitchFamily="18" charset="-78"/>
                <a:cs typeface="Traditional Arabic" pitchFamily="18" charset="-78"/>
              </a:rPr>
              <a:t>اَللَّهُمَّ صَلِّ وَسَلِّمْ </a:t>
            </a:r>
            <a:r>
              <a:rPr lang="ar-SA" sz="5400" b="1" dirty="0">
                <a:latin typeface="Traditional Arabic" pitchFamily="18" charset="-78"/>
                <a:cs typeface="Traditional Arabic" pitchFamily="18" charset="-78"/>
              </a:rPr>
              <a:t>وَبَارِكْ عَلَى سَيِّدِنَا مُحَمَّدٍ نَبِيِّ الرَّحْمَةِ وَشَفِيعِ الأُمَّةِ</a:t>
            </a:r>
            <a:r>
              <a:rPr lang="ar-SA" sz="5400" b="1" dirty="0" smtClean="0">
                <a:latin typeface="Traditional Arabic" pitchFamily="18" charset="-78"/>
                <a:cs typeface="Traditional Arabic" pitchFamily="18" charset="-78"/>
              </a:rPr>
              <a:t>، </a:t>
            </a:r>
            <a:r>
              <a:rPr lang="ar-SA" sz="5400" b="1" dirty="0">
                <a:latin typeface="Traditional Arabic" pitchFamily="18" charset="-78"/>
                <a:cs typeface="Traditional Arabic" pitchFamily="18" charset="-78"/>
              </a:rPr>
              <a:t>وَعَلَى آلِهِ وَصَحْبِهِ وَمَنْ تَبِعَهُ وَنَصَرَهُ وَوَالاهُ</a:t>
            </a:r>
          </a:p>
        </p:txBody>
      </p:sp>
      <p:sp>
        <p:nvSpPr>
          <p:cNvPr id="8" name="Rectangle 4"/>
          <p:cNvSpPr txBox="1">
            <a:spLocks noChangeArrowheads="1"/>
          </p:cNvSpPr>
          <p:nvPr/>
        </p:nvSpPr>
        <p:spPr>
          <a:xfrm>
            <a:off x="609600" y="3645074"/>
            <a:ext cx="8077200" cy="24193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a:cs typeface="Traditional Arabic" pitchFamily="18" charset="-78"/>
              </a:rPr>
              <a:t>Ya</a:t>
            </a:r>
            <a:r>
              <a:rPr lang="en-US" sz="2800" b="1" dirty="0">
                <a:cs typeface="Traditional Arabic" pitchFamily="18" charset="-78"/>
              </a:rPr>
              <a:t> Allah, </a:t>
            </a:r>
            <a:r>
              <a:rPr lang="en-US" sz="2800" b="1" dirty="0" err="1">
                <a:cs typeface="Traditional Arabic" pitchFamily="18" charset="-78"/>
              </a:rPr>
              <a:t>cucurilah</a:t>
            </a:r>
            <a:r>
              <a:rPr lang="en-US" sz="2800" b="1" dirty="0">
                <a:cs typeface="Traditional Arabic" pitchFamily="18" charset="-78"/>
              </a:rPr>
              <a:t> </a:t>
            </a:r>
            <a:r>
              <a:rPr lang="en-US" sz="2800" b="1" dirty="0" err="1" smtClean="0">
                <a:cs typeface="Traditional Arabic" pitchFamily="18" charset="-78"/>
              </a:rPr>
              <a:t>rahmat</a:t>
            </a:r>
            <a:r>
              <a:rPr lang="en-US" sz="2800" b="1" dirty="0" smtClean="0">
                <a:cs typeface="Traditional Arabic" pitchFamily="18" charset="-78"/>
              </a:rPr>
              <a:t>, </a:t>
            </a:r>
            <a:r>
              <a:rPr lang="en-US" sz="2800" b="1" dirty="0" err="1" smtClean="0">
                <a:cs typeface="Traditional Arabic" pitchFamily="18" charset="-78"/>
              </a:rPr>
              <a:t>kesejahteraan</a:t>
            </a:r>
            <a:r>
              <a:rPr lang="en-US" sz="2800" b="1" dirty="0" smtClean="0">
                <a:cs typeface="Traditional Arabic" pitchFamily="18" charset="-78"/>
              </a:rPr>
              <a:t> </a:t>
            </a:r>
            <a:r>
              <a:rPr lang="en-US" sz="2800" b="1" dirty="0" err="1" smtClean="0">
                <a:cs typeface="Traditional Arabic" pitchFamily="18" charset="-78"/>
              </a:rPr>
              <a:t>dan</a:t>
            </a:r>
            <a:r>
              <a:rPr lang="en-US" sz="2800" b="1" dirty="0" smtClean="0">
                <a:cs typeface="Traditional Arabic" pitchFamily="18" charset="-78"/>
              </a:rPr>
              <a:t> </a:t>
            </a:r>
            <a:r>
              <a:rPr lang="en-US" sz="2800" b="1" dirty="0" err="1" smtClean="0">
                <a:cs typeface="Traditional Arabic" pitchFamily="18" charset="-78"/>
              </a:rPr>
              <a:t>keberkatan</a:t>
            </a:r>
            <a:r>
              <a:rPr lang="en-US" sz="2800" b="1" dirty="0" smtClean="0">
                <a:cs typeface="Traditional Arabic" pitchFamily="18" charset="-78"/>
              </a:rPr>
              <a:t> </a:t>
            </a:r>
            <a:r>
              <a:rPr lang="en-US" sz="2800" b="1" dirty="0" err="1" smtClean="0">
                <a:cs typeface="Traditional Arabic" pitchFamily="18" charset="-78"/>
              </a:rPr>
              <a:t>ke</a:t>
            </a:r>
            <a:r>
              <a:rPr lang="en-US" sz="2800" b="1" dirty="0" smtClean="0">
                <a:cs typeface="Traditional Arabic" pitchFamily="18" charset="-78"/>
              </a:rPr>
              <a:t> </a:t>
            </a:r>
            <a:r>
              <a:rPr lang="en-US" sz="2800" b="1" dirty="0" err="1">
                <a:cs typeface="Traditional Arabic" pitchFamily="18" charset="-78"/>
              </a:rPr>
              <a:t>atas</a:t>
            </a:r>
            <a:r>
              <a:rPr lang="en-US" sz="2800" b="1" dirty="0">
                <a:cs typeface="Traditional Arabic" pitchFamily="18" charset="-78"/>
              </a:rPr>
              <a:t> </a:t>
            </a:r>
            <a:r>
              <a:rPr lang="en-US" sz="2800" b="1" dirty="0" err="1">
                <a:cs typeface="Traditional Arabic" pitchFamily="18" charset="-78"/>
              </a:rPr>
              <a:t>junjungan</a:t>
            </a:r>
            <a:r>
              <a:rPr lang="en-US" sz="2800" b="1" dirty="0">
                <a:cs typeface="Traditional Arabic" pitchFamily="18" charset="-78"/>
              </a:rPr>
              <a:t> kami (Nabi) Muhammad (SAW) </a:t>
            </a:r>
            <a:r>
              <a:rPr lang="en-US" sz="2800" b="1" dirty="0" err="1" smtClean="0">
                <a:cs typeface="Traditional Arabic" pitchFamily="18" charset="-78"/>
              </a:rPr>
              <a:t>Nabi</a:t>
            </a:r>
            <a:r>
              <a:rPr lang="en-US" sz="2800" b="1" dirty="0" smtClean="0">
                <a:cs typeface="Traditional Arabic" pitchFamily="18" charset="-78"/>
              </a:rPr>
              <a:t> </a:t>
            </a:r>
            <a:r>
              <a:rPr lang="en-US" sz="2800" b="1" dirty="0" err="1" smtClean="0">
                <a:cs typeface="Traditional Arabic" pitchFamily="18" charset="-78"/>
              </a:rPr>
              <a:t>pembawa</a:t>
            </a:r>
            <a:r>
              <a:rPr lang="en-US" sz="2800" b="1" dirty="0" smtClean="0">
                <a:cs typeface="Traditional Arabic" pitchFamily="18" charset="-78"/>
              </a:rPr>
              <a:t> </a:t>
            </a:r>
            <a:r>
              <a:rPr lang="en-US" sz="2800" b="1" dirty="0" err="1" smtClean="0">
                <a:cs typeface="Traditional Arabic" pitchFamily="18" charset="-78"/>
              </a:rPr>
              <a:t>rahmat</a:t>
            </a:r>
            <a:r>
              <a:rPr lang="en-US" sz="2800" b="1" dirty="0" smtClean="0">
                <a:cs typeface="Traditional Arabic" pitchFamily="18" charset="-78"/>
              </a:rPr>
              <a:t> </a:t>
            </a:r>
            <a:r>
              <a:rPr lang="en-US" sz="2800" b="1" dirty="0" err="1" smtClean="0">
                <a:cs typeface="Traditional Arabic" pitchFamily="18" charset="-78"/>
              </a:rPr>
              <a:t>dan</a:t>
            </a:r>
            <a:r>
              <a:rPr lang="en-US" sz="2800" b="1" dirty="0" smtClean="0">
                <a:cs typeface="Traditional Arabic" pitchFamily="18" charset="-78"/>
              </a:rPr>
              <a:t> </a:t>
            </a:r>
            <a:r>
              <a:rPr lang="en-US" sz="2800" b="1" dirty="0" err="1" smtClean="0">
                <a:cs typeface="Traditional Arabic" pitchFamily="18" charset="-78"/>
              </a:rPr>
              <a:t>syafaat</a:t>
            </a:r>
            <a:r>
              <a:rPr lang="en-US" sz="2800" b="1" dirty="0" smtClean="0">
                <a:cs typeface="Traditional Arabic" pitchFamily="18" charset="-78"/>
              </a:rPr>
              <a:t> </a:t>
            </a:r>
            <a:r>
              <a:rPr lang="en-US" sz="2800" b="1" dirty="0" err="1" smtClean="0">
                <a:cs typeface="Traditional Arabic" pitchFamily="18" charset="-78"/>
              </a:rPr>
              <a:t>kepada</a:t>
            </a:r>
            <a:r>
              <a:rPr lang="en-US" sz="2800" b="1" dirty="0" smtClean="0">
                <a:cs typeface="Traditional Arabic" pitchFamily="18" charset="-78"/>
              </a:rPr>
              <a:t> </a:t>
            </a:r>
            <a:r>
              <a:rPr lang="en-US" sz="2800" b="1" dirty="0" err="1" smtClean="0">
                <a:cs typeface="Traditional Arabic" pitchFamily="18" charset="-78"/>
              </a:rPr>
              <a:t>ummah</a:t>
            </a:r>
            <a:r>
              <a:rPr lang="en-US" sz="2800" b="1" dirty="0" smtClean="0">
                <a:cs typeface="Traditional Arabic" pitchFamily="18" charset="-78"/>
              </a:rPr>
              <a:t>, </a:t>
            </a:r>
            <a:r>
              <a:rPr lang="en-US" sz="2800" b="1" dirty="0" err="1" smtClean="0">
                <a:cs typeface="Traditional Arabic" pitchFamily="18" charset="-78"/>
              </a:rPr>
              <a:t>keluarganya</a:t>
            </a:r>
            <a:r>
              <a:rPr lang="en-US" sz="2800" b="1" dirty="0" smtClean="0">
                <a:cs typeface="Traditional Arabic" pitchFamily="18" charset="-78"/>
              </a:rPr>
              <a:t>, para </a:t>
            </a:r>
            <a:r>
              <a:rPr lang="en-US" sz="2800" b="1" dirty="0" err="1" smtClean="0">
                <a:cs typeface="Traditional Arabic" pitchFamily="18" charset="-78"/>
              </a:rPr>
              <a:t>sahabatnya</a:t>
            </a:r>
            <a:r>
              <a:rPr lang="en-US" sz="2800" b="1" dirty="0" smtClean="0">
                <a:cs typeface="Traditional Arabic" pitchFamily="18" charset="-78"/>
              </a:rPr>
              <a:t> </a:t>
            </a:r>
            <a:r>
              <a:rPr lang="en-US" sz="2800" b="1" dirty="0" err="1" smtClean="0">
                <a:cs typeface="Traditional Arabic" pitchFamily="18" charset="-78"/>
              </a:rPr>
              <a:t>dan</a:t>
            </a:r>
            <a:r>
              <a:rPr lang="en-US" sz="2800" b="1" dirty="0" smtClean="0">
                <a:cs typeface="Traditional Arabic" pitchFamily="18" charset="-78"/>
              </a:rPr>
              <a:t> </a:t>
            </a:r>
            <a:r>
              <a:rPr lang="en-US" sz="2800" b="1" dirty="0" err="1" smtClean="0">
                <a:cs typeface="Traditional Arabic" pitchFamily="18" charset="-78"/>
              </a:rPr>
              <a:t>mereka</a:t>
            </a:r>
            <a:r>
              <a:rPr lang="en-US" sz="2800" b="1" dirty="0" smtClean="0">
                <a:cs typeface="Traditional Arabic" pitchFamily="18" charset="-78"/>
              </a:rPr>
              <a:t> yang </a:t>
            </a:r>
            <a:r>
              <a:rPr lang="en-US" sz="2800" b="1" dirty="0" err="1" smtClean="0">
                <a:cs typeface="Traditional Arabic" pitchFamily="18" charset="-78"/>
              </a:rPr>
              <a:t>mengikuti</a:t>
            </a:r>
            <a:r>
              <a:rPr lang="en-US" sz="2800" b="1" dirty="0" smtClean="0">
                <a:cs typeface="Traditional Arabic" pitchFamily="18" charset="-78"/>
              </a:rPr>
              <a:t>, </a:t>
            </a:r>
            <a:r>
              <a:rPr lang="en-US" sz="2800" b="1" dirty="0" err="1" smtClean="0">
                <a:cs typeface="Traditional Arabic" pitchFamily="18" charset="-78"/>
              </a:rPr>
              <a:t>membantu</a:t>
            </a:r>
            <a:r>
              <a:rPr lang="en-US" sz="2800" b="1" dirty="0" smtClean="0">
                <a:cs typeface="Traditional Arabic" pitchFamily="18" charset="-78"/>
              </a:rPr>
              <a:t> </a:t>
            </a:r>
            <a:r>
              <a:rPr lang="en-US" sz="2800" b="1" dirty="0" err="1" smtClean="0">
                <a:cs typeface="Traditional Arabic" pitchFamily="18" charset="-78"/>
              </a:rPr>
              <a:t>dan</a:t>
            </a:r>
            <a:r>
              <a:rPr lang="en-US" sz="2800" b="1" dirty="0" smtClean="0">
                <a:cs typeface="Traditional Arabic" pitchFamily="18" charset="-78"/>
              </a:rPr>
              <a:t> </a:t>
            </a:r>
            <a:r>
              <a:rPr lang="en-US" sz="2800" b="1" dirty="0" err="1" smtClean="0">
                <a:cs typeface="Traditional Arabic" pitchFamily="18" charset="-78"/>
              </a:rPr>
              <a:t>mendokongnya</a:t>
            </a:r>
            <a:endParaRPr lang="en-US" sz="2800" b="1" dirty="0">
              <a:cs typeface="Traditional Arabic" pitchFamily="18" charset="-78"/>
            </a:endParaRPr>
          </a:p>
        </p:txBody>
      </p:sp>
      <p:sp>
        <p:nvSpPr>
          <p:cNvPr id="9" name="Rectangle 8"/>
          <p:cNvSpPr/>
          <p:nvPr/>
        </p:nvSpPr>
        <p:spPr>
          <a:xfrm>
            <a:off x="1056140" y="20443"/>
            <a:ext cx="6374284" cy="646331"/>
          </a:xfrm>
          <a:prstGeom prst="rect">
            <a:avLst/>
          </a:prstGeom>
          <a:noFill/>
        </p:spPr>
        <p:txBody>
          <a:bodyPr wrap="square" lIns="91440" tIns="45720" rIns="91440" bIns="45720">
            <a:spAutoFit/>
          </a:bodyPr>
          <a:lstStyle/>
          <a:p>
            <a:pPr algn="ctr"/>
            <a:r>
              <a:rPr lang="en-US" sz="36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SELAWAT</a:t>
            </a:r>
            <a:endParaRPr lang="en-US" sz="3600" b="1" cap="all" spc="0" dirty="0">
              <a:ln w="9000" cmpd="sng">
                <a:solidFill>
                  <a:schemeClr val="accent4">
                    <a:shade val="50000"/>
                    <a:satMod val="120000"/>
                  </a:schemeClr>
                </a:solidFill>
                <a:prstDash val="solid"/>
              </a:ln>
              <a:solidFill>
                <a:schemeClr val="accent4"/>
              </a:solidFill>
              <a:effectLst>
                <a:reflection blurRad="12700" stA="28000" endPos="45000" dist="1000" dir="5400000" sy="-100000" algn="bl" rotWithShape="0"/>
              </a:effectLst>
              <a:latin typeface="Bernard MT Condensed" pitchFamily="18" charset="0"/>
            </a:endParaRPr>
          </a:p>
        </p:txBody>
      </p:sp>
    </p:spTree>
    <p:extLst>
      <p:ext uri="{BB962C8B-B14F-4D97-AF65-F5344CB8AC3E}">
        <p14:creationId xmlns:p14="http://schemas.microsoft.com/office/powerpoint/2010/main" val="14099306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7" name="Rectangle 4"/>
          <p:cNvSpPr txBox="1">
            <a:spLocks noChangeArrowheads="1"/>
          </p:cNvSpPr>
          <p:nvPr/>
        </p:nvSpPr>
        <p:spPr>
          <a:xfrm>
            <a:off x="283535" y="1066800"/>
            <a:ext cx="8534400" cy="21145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SA" sz="5400" b="1" dirty="0">
                <a:latin typeface="Traditional Arabic" pitchFamily="18" charset="-78"/>
                <a:cs typeface="Traditional Arabic" pitchFamily="18" charset="-78"/>
              </a:rPr>
              <a:t>اتَّـقُوْا اللهَ، أُوْصِيْكُمْ وَاِيَّاىَ بِتَقْوَى اللهِ وَطَاعَتِهِ فَقَدْ فَازَ الْمُتَّقُوْنَ.</a:t>
            </a:r>
          </a:p>
          <a:p>
            <a:pPr algn="ctr" rtl="1"/>
            <a:r>
              <a:rPr lang="ar-SA" sz="5400" b="1" dirty="0">
                <a:latin typeface="Traditional Arabic" pitchFamily="18" charset="-78"/>
                <a:cs typeface="Traditional Arabic" pitchFamily="18" charset="-78"/>
              </a:rPr>
              <a:t> وَتَزَوَّدُوْا فَإِنَّ خَيْرَ الزَّادِ التَّقْوَى</a:t>
            </a:r>
          </a:p>
        </p:txBody>
      </p:sp>
      <p:sp>
        <p:nvSpPr>
          <p:cNvPr id="8" name="Rectangle 4"/>
          <p:cNvSpPr txBox="1">
            <a:spLocks noChangeArrowheads="1"/>
          </p:cNvSpPr>
          <p:nvPr/>
        </p:nvSpPr>
        <p:spPr>
          <a:xfrm>
            <a:off x="609600" y="3657600"/>
            <a:ext cx="7924800" cy="2275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smtClean="0">
                <a:cs typeface="Traditional Arabic" pitchFamily="18" charset="-78"/>
              </a:rPr>
              <a:t>B</a:t>
            </a:r>
            <a:r>
              <a:rPr lang="en-US" sz="2800" b="1" dirty="0" err="1" smtClean="0">
                <a:cs typeface="Traditional Arabic" pitchFamily="18" charset="-78"/>
              </a:rPr>
              <a:t>ertakwa</a:t>
            </a:r>
            <a:r>
              <a:rPr lang="en-US" sz="2800" b="1" dirty="0" smtClean="0">
                <a:cs typeface="Traditional Arabic" pitchFamily="18" charset="-78"/>
              </a:rPr>
              <a:t> </a:t>
            </a:r>
            <a:r>
              <a:rPr lang="en-US" sz="2800" b="1" dirty="0" err="1">
                <a:cs typeface="Traditional Arabic" pitchFamily="18" charset="-78"/>
              </a:rPr>
              <a:t>kepada</a:t>
            </a:r>
            <a:r>
              <a:rPr lang="en-US" sz="2800" b="1" dirty="0">
                <a:cs typeface="Traditional Arabic" pitchFamily="18" charset="-78"/>
              </a:rPr>
              <a:t> Allah, </a:t>
            </a:r>
            <a:r>
              <a:rPr lang="en-US" sz="2800" b="1" dirty="0" err="1" smtClean="0">
                <a:cs typeface="Traditional Arabic" pitchFamily="18" charset="-78"/>
              </a:rPr>
              <a:t>saya</a:t>
            </a:r>
            <a:r>
              <a:rPr lang="en-US" sz="2800" b="1" dirty="0" smtClean="0">
                <a:cs typeface="Traditional Arabic" pitchFamily="18" charset="-78"/>
              </a:rPr>
              <a:t> </a:t>
            </a:r>
            <a:r>
              <a:rPr lang="en-US" sz="2800" b="1" dirty="0" err="1" smtClean="0">
                <a:cs typeface="Traditional Arabic" pitchFamily="18" charset="-78"/>
              </a:rPr>
              <a:t>berpesan</a:t>
            </a:r>
            <a:r>
              <a:rPr lang="en-US" sz="2800" b="1" dirty="0" smtClean="0">
                <a:cs typeface="Traditional Arabic" pitchFamily="18" charset="-78"/>
              </a:rPr>
              <a:t> </a:t>
            </a:r>
            <a:r>
              <a:rPr lang="en-US" sz="2800" b="1" dirty="0" err="1" smtClean="0">
                <a:cs typeface="Traditional Arabic" pitchFamily="18" charset="-78"/>
              </a:rPr>
              <a:t>kepada</a:t>
            </a:r>
            <a:r>
              <a:rPr lang="en-US" sz="2800" b="1" dirty="0" smtClean="0">
                <a:cs typeface="Traditional Arabic" pitchFamily="18" charset="-78"/>
              </a:rPr>
              <a:t> </a:t>
            </a:r>
            <a:r>
              <a:rPr lang="en-US" sz="2800" b="1" dirty="0" err="1" smtClean="0">
                <a:cs typeface="Traditional Arabic" pitchFamily="18" charset="-78"/>
              </a:rPr>
              <a:t>kamu</a:t>
            </a:r>
            <a:r>
              <a:rPr lang="en-US" sz="2800" b="1" dirty="0" smtClean="0">
                <a:cs typeface="Traditional Arabic" pitchFamily="18" charset="-78"/>
              </a:rPr>
              <a:t> </a:t>
            </a:r>
            <a:r>
              <a:rPr lang="en-US" sz="2800" b="1" dirty="0" err="1" smtClean="0">
                <a:cs typeface="Traditional Arabic" pitchFamily="18" charset="-78"/>
              </a:rPr>
              <a:t>dan</a:t>
            </a:r>
            <a:r>
              <a:rPr lang="en-US" sz="2800" b="1" dirty="0" smtClean="0">
                <a:cs typeface="Traditional Arabic" pitchFamily="18" charset="-78"/>
              </a:rPr>
              <a:t> </a:t>
            </a:r>
            <a:r>
              <a:rPr lang="en-US" sz="2800" b="1" dirty="0" err="1" smtClean="0">
                <a:cs typeface="Traditional Arabic" pitchFamily="18" charset="-78"/>
              </a:rPr>
              <a:t>diriku</a:t>
            </a:r>
            <a:r>
              <a:rPr lang="en-US" sz="2800" b="1" dirty="0" smtClean="0">
                <a:cs typeface="Traditional Arabic" pitchFamily="18" charset="-78"/>
              </a:rPr>
              <a:t> agar </a:t>
            </a:r>
            <a:r>
              <a:rPr lang="en-US" sz="2800" b="1" dirty="0" err="1" smtClean="0">
                <a:cs typeface="Traditional Arabic" pitchFamily="18" charset="-78"/>
              </a:rPr>
              <a:t>bertaqwa</a:t>
            </a:r>
            <a:r>
              <a:rPr lang="en-US" sz="2800" b="1" dirty="0" smtClean="0">
                <a:cs typeface="Traditional Arabic" pitchFamily="18" charset="-78"/>
              </a:rPr>
              <a:t> </a:t>
            </a:r>
            <a:r>
              <a:rPr lang="en-US" sz="2800" b="1" dirty="0" err="1" smtClean="0">
                <a:cs typeface="Traditional Arabic" pitchFamily="18" charset="-78"/>
              </a:rPr>
              <a:t>dan</a:t>
            </a:r>
            <a:r>
              <a:rPr lang="en-US" sz="2800" b="1" dirty="0" smtClean="0">
                <a:cs typeface="Traditional Arabic" pitchFamily="18" charset="-78"/>
              </a:rPr>
              <a:t> </a:t>
            </a:r>
            <a:r>
              <a:rPr lang="en-US" sz="2800" b="1" dirty="0" err="1" smtClean="0">
                <a:cs typeface="Traditional Arabic" pitchFamily="18" charset="-78"/>
              </a:rPr>
              <a:t>taat</a:t>
            </a:r>
            <a:r>
              <a:rPr lang="en-US" sz="2800" b="1" dirty="0" smtClean="0">
                <a:cs typeface="Traditional Arabic" pitchFamily="18" charset="-78"/>
              </a:rPr>
              <a:t> </a:t>
            </a:r>
            <a:r>
              <a:rPr lang="en-US" sz="2800" b="1" dirty="0" err="1" smtClean="0">
                <a:cs typeface="Traditional Arabic" pitchFamily="18" charset="-78"/>
              </a:rPr>
              <a:t>kepada</a:t>
            </a:r>
            <a:r>
              <a:rPr lang="en-US" sz="2800" b="1" dirty="0" smtClean="0">
                <a:cs typeface="Traditional Arabic" pitchFamily="18" charset="-78"/>
              </a:rPr>
              <a:t> Allah, </a:t>
            </a:r>
            <a:r>
              <a:rPr lang="en-US" sz="2800" b="1" dirty="0" err="1">
                <a:cs typeface="Traditional Arabic" pitchFamily="18" charset="-78"/>
              </a:rPr>
              <a:t>maka</a:t>
            </a:r>
            <a:r>
              <a:rPr lang="en-US" sz="2800" b="1" dirty="0">
                <a:cs typeface="Traditional Arabic" pitchFamily="18" charset="-78"/>
              </a:rPr>
              <a:t> </a:t>
            </a:r>
            <a:r>
              <a:rPr lang="en-US" sz="2800" b="1" dirty="0" err="1">
                <a:cs typeface="Traditional Arabic" pitchFamily="18" charset="-78"/>
              </a:rPr>
              <a:t>sesungguhnya</a:t>
            </a:r>
            <a:r>
              <a:rPr lang="en-US" sz="2800" b="1" dirty="0">
                <a:cs typeface="Traditional Arabic" pitchFamily="18" charset="-78"/>
              </a:rPr>
              <a:t> </a:t>
            </a:r>
            <a:r>
              <a:rPr lang="en-US" sz="2800" b="1" dirty="0" err="1">
                <a:cs typeface="Traditional Arabic" pitchFamily="18" charset="-78"/>
              </a:rPr>
              <a:t>berjayalah</a:t>
            </a:r>
            <a:r>
              <a:rPr lang="en-US" sz="2800" b="1" dirty="0">
                <a:cs typeface="Traditional Arabic" pitchFamily="18" charset="-78"/>
              </a:rPr>
              <a:t> orang yang </a:t>
            </a:r>
            <a:r>
              <a:rPr lang="en-US" sz="2800" b="1" dirty="0" err="1">
                <a:cs typeface="Traditional Arabic" pitchFamily="18" charset="-78"/>
              </a:rPr>
              <a:t>bertakwa</a:t>
            </a:r>
            <a:r>
              <a:rPr lang="en-US" sz="2800" b="1" dirty="0">
                <a:cs typeface="Traditional Arabic" pitchFamily="18" charset="-78"/>
              </a:rPr>
              <a:t>.  </a:t>
            </a:r>
            <a:r>
              <a:rPr lang="en-US" sz="2800" b="1" dirty="0" err="1">
                <a:cs typeface="Traditional Arabic" pitchFamily="18" charset="-78"/>
              </a:rPr>
              <a:t>Carilah</a:t>
            </a:r>
            <a:r>
              <a:rPr lang="en-US" sz="2800" b="1" dirty="0">
                <a:cs typeface="Traditional Arabic" pitchFamily="18" charset="-78"/>
              </a:rPr>
              <a:t> </a:t>
            </a:r>
            <a:r>
              <a:rPr lang="en-US" sz="2800" b="1" dirty="0" err="1">
                <a:cs typeface="Traditional Arabic" pitchFamily="18" charset="-78"/>
              </a:rPr>
              <a:t>bekalan</a:t>
            </a:r>
            <a:r>
              <a:rPr lang="en-US" sz="2800" b="1" dirty="0">
                <a:cs typeface="Traditional Arabic" pitchFamily="18" charset="-78"/>
              </a:rPr>
              <a:t>, </a:t>
            </a:r>
            <a:r>
              <a:rPr lang="en-US" sz="2800" b="1" dirty="0" err="1">
                <a:cs typeface="Traditional Arabic" pitchFamily="18" charset="-78"/>
              </a:rPr>
              <a:t>sebaik-baik</a:t>
            </a:r>
            <a:r>
              <a:rPr lang="en-US" sz="2800" b="1" dirty="0">
                <a:cs typeface="Traditional Arabic" pitchFamily="18" charset="-78"/>
              </a:rPr>
              <a:t> </a:t>
            </a:r>
            <a:r>
              <a:rPr lang="en-US" sz="2800" b="1" dirty="0" err="1">
                <a:cs typeface="Traditional Arabic" pitchFamily="18" charset="-78"/>
              </a:rPr>
              <a:t>bekalan</a:t>
            </a:r>
            <a:r>
              <a:rPr lang="en-US" sz="2800" b="1" dirty="0">
                <a:cs typeface="Traditional Arabic" pitchFamily="18" charset="-78"/>
              </a:rPr>
              <a:t> </a:t>
            </a:r>
            <a:r>
              <a:rPr lang="en-US" sz="2800" b="1" dirty="0" err="1">
                <a:cs typeface="Traditional Arabic" pitchFamily="18" charset="-78"/>
              </a:rPr>
              <a:t>itu</a:t>
            </a:r>
            <a:r>
              <a:rPr lang="en-US" sz="2800" b="1" dirty="0">
                <a:cs typeface="Traditional Arabic" pitchFamily="18" charset="-78"/>
              </a:rPr>
              <a:t> </a:t>
            </a:r>
            <a:r>
              <a:rPr lang="en-US" sz="2800" b="1" dirty="0" err="1">
                <a:cs typeface="Traditional Arabic" pitchFamily="18" charset="-78"/>
              </a:rPr>
              <a:t>ialah</a:t>
            </a:r>
            <a:r>
              <a:rPr lang="en-US" sz="2800" b="1" dirty="0">
                <a:cs typeface="Traditional Arabic" pitchFamily="18" charset="-78"/>
              </a:rPr>
              <a:t> </a:t>
            </a:r>
            <a:r>
              <a:rPr lang="en-US" sz="2800" b="1" dirty="0" err="1">
                <a:cs typeface="Traditional Arabic" pitchFamily="18" charset="-78"/>
              </a:rPr>
              <a:t>bertakwa</a:t>
            </a:r>
            <a:r>
              <a:rPr lang="en-US" sz="2800" b="1" dirty="0">
                <a:cs typeface="Traditional Arabic" pitchFamily="18" charset="-78"/>
              </a:rPr>
              <a:t> </a:t>
            </a:r>
            <a:r>
              <a:rPr lang="en-US" sz="2800" b="1" dirty="0" err="1">
                <a:cs typeface="Traditional Arabic" pitchFamily="18" charset="-78"/>
              </a:rPr>
              <a:t>kepada</a:t>
            </a:r>
            <a:r>
              <a:rPr lang="en-US" sz="2800" b="1" dirty="0">
                <a:cs typeface="Traditional Arabic" pitchFamily="18" charset="-78"/>
              </a:rPr>
              <a:t> Allah.</a:t>
            </a:r>
          </a:p>
        </p:txBody>
      </p:sp>
      <p:sp>
        <p:nvSpPr>
          <p:cNvPr id="9" name="Rectangle 8"/>
          <p:cNvSpPr/>
          <p:nvPr/>
        </p:nvSpPr>
        <p:spPr>
          <a:xfrm>
            <a:off x="1056140" y="20443"/>
            <a:ext cx="6374284" cy="646331"/>
          </a:xfrm>
          <a:prstGeom prst="rect">
            <a:avLst/>
          </a:prstGeom>
          <a:noFill/>
        </p:spPr>
        <p:txBody>
          <a:bodyPr wrap="square" lIns="91440" tIns="45720" rIns="91440" bIns="45720">
            <a:spAutoFit/>
          </a:bodyPr>
          <a:lstStyle/>
          <a:p>
            <a:pPr algn="ctr"/>
            <a:r>
              <a:rPr lang="en-US" sz="36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PESANAN TAKWA</a:t>
            </a:r>
            <a:endParaRPr lang="en-US" sz="3600" b="1" cap="all" dirty="0">
              <a:ln w="9000" cmpd="sng">
                <a:solidFill>
                  <a:schemeClr val="accent4">
                    <a:shade val="50000"/>
                    <a:satMod val="120000"/>
                  </a:schemeClr>
                </a:solidFill>
                <a:prstDash val="solid"/>
              </a:ln>
              <a:solidFill>
                <a:schemeClr val="accent4"/>
              </a:solidFill>
              <a:effectLst>
                <a:reflection blurRad="12700" stA="28000" endPos="45000" dist="1000" dir="5400000" sy="-100000" algn="bl" rotWithShape="0"/>
              </a:effectLst>
              <a:latin typeface="Bernard MT Condensed" pitchFamily="18" charset="0"/>
            </a:endParaRPr>
          </a:p>
        </p:txBody>
      </p:sp>
    </p:spTree>
    <p:extLst>
      <p:ext uri="{BB962C8B-B14F-4D97-AF65-F5344CB8AC3E}">
        <p14:creationId xmlns:p14="http://schemas.microsoft.com/office/powerpoint/2010/main" val="3422509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7" name="Rectangle 6"/>
          <p:cNvSpPr txBox="1">
            <a:spLocks noChangeArrowheads="1"/>
          </p:cNvSpPr>
          <p:nvPr/>
        </p:nvSpPr>
        <p:spPr>
          <a:xfrm>
            <a:off x="228600" y="1600200"/>
            <a:ext cx="8686800" cy="3067060"/>
          </a:xfrm>
          <a:prstGeom prst="rect">
            <a:avLst/>
          </a:prstGeom>
        </p:spPr>
        <p:txBody>
          <a:bodyPr/>
          <a:lstStyle>
            <a:lvl1pPr algn="ctr" defTabSz="914400" rtl="0" eaLnBrk="1" latinLnBrk="1" hangingPunct="1">
              <a:spcBef>
                <a:spcPct val="0"/>
              </a:spcBef>
              <a:buNone/>
              <a:defRPr sz="3600" b="1" kern="1200">
                <a:solidFill>
                  <a:schemeClr val="tx1"/>
                </a:solidFill>
                <a:latin typeface="Arial" pitchFamily="34" charset="0"/>
                <a:ea typeface="+mj-ea"/>
                <a:cs typeface="Arial" pitchFamily="34" charset="0"/>
              </a:defRPr>
            </a:lvl1pPr>
          </a:lstStyle>
          <a:p>
            <a:r>
              <a:rPr lang="en-US" sz="44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Black" pitchFamily="34" charset="0"/>
              </a:rPr>
              <a:t>PERPADUAN ASAS</a:t>
            </a:r>
          </a:p>
          <a:p>
            <a:r>
              <a:rPr lang="en-US" sz="44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Black" pitchFamily="34" charset="0"/>
              </a:rPr>
              <a:t> KEKUATAN UMMAH</a:t>
            </a:r>
            <a:endParaRPr lang="en-US" sz="44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9" name="Rectangle 8"/>
          <p:cNvSpPr/>
          <p:nvPr/>
        </p:nvSpPr>
        <p:spPr>
          <a:xfrm>
            <a:off x="838200" y="609599"/>
            <a:ext cx="8001000" cy="646331"/>
          </a:xfrm>
          <a:prstGeom prst="rect">
            <a:avLst/>
          </a:prstGeom>
          <a:noFill/>
        </p:spPr>
        <p:txBody>
          <a:bodyPr wrap="square" lIns="91440" tIns="45720" rIns="91440" bIns="45720">
            <a:spAutoFit/>
          </a:bodyPr>
          <a:lstStyle/>
          <a:p>
            <a:r>
              <a:rPr lang="en-US" sz="3600" b="1" spc="0" dirty="0" err="1">
                <a:ln w="9000" cmpd="sng">
                  <a:solidFill>
                    <a:schemeClr val="accent4">
                      <a:shade val="50000"/>
                      <a:satMod val="120000"/>
                    </a:schemeClr>
                  </a:solidFill>
                  <a:prstDash val="solid"/>
                </a:ln>
                <a:solidFill>
                  <a:schemeClr val="accent4">
                    <a:lumMod val="20000"/>
                    <a:lumOff val="80000"/>
                  </a:schemeClr>
                </a:solidFill>
                <a:effectLst>
                  <a:outerShdw blurRad="38100" dist="38100" dir="2700000" algn="tl">
                    <a:srgbClr val="000000">
                      <a:alpha val="43137"/>
                    </a:srgbClr>
                  </a:outerShdw>
                  <a:reflection blurRad="12700" stA="28000" endPos="45000" dist="1000" dir="5400000" sy="-100000" algn="bl" rotWithShape="0"/>
                </a:effectLst>
                <a:latin typeface="Bauhaus 93" pitchFamily="82" charset="0"/>
              </a:rPr>
              <a:t>Tajuk</a:t>
            </a:r>
            <a:r>
              <a:rPr lang="en-US" sz="3600" b="1" spc="0" dirty="0">
                <a:ln w="9000" cmpd="sng">
                  <a:solidFill>
                    <a:schemeClr val="accent4">
                      <a:shade val="50000"/>
                      <a:satMod val="120000"/>
                    </a:schemeClr>
                  </a:solidFill>
                  <a:prstDash val="solid"/>
                </a:ln>
                <a:solidFill>
                  <a:schemeClr val="accent4">
                    <a:lumMod val="20000"/>
                    <a:lumOff val="80000"/>
                  </a:schemeClr>
                </a:solidFill>
                <a:effectLst>
                  <a:outerShdw blurRad="38100" dist="38100" dir="2700000" algn="tl">
                    <a:srgbClr val="000000">
                      <a:alpha val="43137"/>
                    </a:srgbClr>
                  </a:outerShdw>
                  <a:reflection blurRad="12700" stA="28000" endPos="45000" dist="1000" dir="5400000" sy="-100000" algn="bl" rotWithShape="0"/>
                </a:effectLst>
                <a:latin typeface="Bauhaus 93" pitchFamily="82" charset="0"/>
              </a:rPr>
              <a:t> </a:t>
            </a:r>
            <a:r>
              <a:rPr lang="en-US" sz="3600" b="1" spc="0" dirty="0" err="1">
                <a:ln w="9000" cmpd="sng">
                  <a:solidFill>
                    <a:schemeClr val="accent4">
                      <a:shade val="50000"/>
                      <a:satMod val="120000"/>
                    </a:schemeClr>
                  </a:solidFill>
                  <a:prstDash val="solid"/>
                </a:ln>
                <a:solidFill>
                  <a:schemeClr val="accent4">
                    <a:lumMod val="20000"/>
                    <a:lumOff val="80000"/>
                  </a:schemeClr>
                </a:solidFill>
                <a:effectLst>
                  <a:outerShdw blurRad="38100" dist="38100" dir="2700000" algn="tl">
                    <a:srgbClr val="000000">
                      <a:alpha val="43137"/>
                    </a:srgbClr>
                  </a:outerShdw>
                  <a:reflection blurRad="12700" stA="28000" endPos="45000" dist="1000" dir="5400000" sy="-100000" algn="bl" rotWithShape="0"/>
                </a:effectLst>
                <a:latin typeface="Bauhaus 93" pitchFamily="82" charset="0"/>
              </a:rPr>
              <a:t>Khutbah</a:t>
            </a:r>
            <a:r>
              <a:rPr lang="en-US" sz="3600" b="1" spc="0" dirty="0">
                <a:ln w="9000" cmpd="sng">
                  <a:solidFill>
                    <a:schemeClr val="accent4">
                      <a:shade val="50000"/>
                      <a:satMod val="120000"/>
                    </a:schemeClr>
                  </a:solidFill>
                  <a:prstDash val="solid"/>
                </a:ln>
                <a:solidFill>
                  <a:schemeClr val="accent4">
                    <a:lumMod val="20000"/>
                    <a:lumOff val="80000"/>
                  </a:schemeClr>
                </a:solidFill>
                <a:effectLst>
                  <a:outerShdw blurRad="38100" dist="38100" dir="2700000" algn="tl">
                    <a:srgbClr val="000000">
                      <a:alpha val="43137"/>
                    </a:srgbClr>
                  </a:outerShdw>
                  <a:reflection blurRad="12700" stA="28000" endPos="45000" dist="1000" dir="5400000" sy="-100000" algn="bl" rotWithShape="0"/>
                </a:effectLst>
                <a:latin typeface="Bauhaus 93" pitchFamily="82" charset="0"/>
              </a:rPr>
              <a:t> </a:t>
            </a:r>
            <a:r>
              <a:rPr lang="en-US" sz="3600" b="1" spc="0" dirty="0" err="1">
                <a:ln w="9000" cmpd="sng">
                  <a:solidFill>
                    <a:schemeClr val="accent4">
                      <a:shade val="50000"/>
                      <a:satMod val="120000"/>
                    </a:schemeClr>
                  </a:solidFill>
                  <a:prstDash val="solid"/>
                </a:ln>
                <a:solidFill>
                  <a:schemeClr val="accent4">
                    <a:lumMod val="20000"/>
                    <a:lumOff val="80000"/>
                  </a:schemeClr>
                </a:solidFill>
                <a:effectLst>
                  <a:outerShdw blurRad="38100" dist="38100" dir="2700000" algn="tl">
                    <a:srgbClr val="000000">
                      <a:alpha val="43137"/>
                    </a:srgbClr>
                  </a:outerShdw>
                  <a:reflection blurRad="12700" stA="28000" endPos="45000" dist="1000" dir="5400000" sy="-100000" algn="bl" rotWithShape="0"/>
                </a:effectLst>
                <a:latin typeface="Bauhaus 93" pitchFamily="82" charset="0"/>
              </a:rPr>
              <a:t>Hari</a:t>
            </a:r>
            <a:r>
              <a:rPr lang="en-US" sz="3600" b="1" spc="0" dirty="0">
                <a:ln w="9000" cmpd="sng">
                  <a:solidFill>
                    <a:schemeClr val="accent4">
                      <a:shade val="50000"/>
                      <a:satMod val="120000"/>
                    </a:schemeClr>
                  </a:solidFill>
                  <a:prstDash val="solid"/>
                </a:ln>
                <a:solidFill>
                  <a:schemeClr val="accent4">
                    <a:lumMod val="20000"/>
                    <a:lumOff val="80000"/>
                  </a:schemeClr>
                </a:solidFill>
                <a:effectLst>
                  <a:outerShdw blurRad="38100" dist="38100" dir="2700000" algn="tl">
                    <a:srgbClr val="000000">
                      <a:alpha val="43137"/>
                    </a:srgbClr>
                  </a:outerShdw>
                  <a:reflection blurRad="12700" stA="28000" endPos="45000" dist="1000" dir="5400000" sy="-100000" algn="bl" rotWithShape="0"/>
                </a:effectLst>
                <a:latin typeface="Bauhaus 93" pitchFamily="82" charset="0"/>
              </a:rPr>
              <a:t> </a:t>
            </a:r>
            <a:r>
              <a:rPr lang="en-US" sz="3600" b="1" spc="0" dirty="0" err="1">
                <a:ln w="9000" cmpd="sng">
                  <a:solidFill>
                    <a:schemeClr val="accent4">
                      <a:shade val="50000"/>
                      <a:satMod val="120000"/>
                    </a:schemeClr>
                  </a:solidFill>
                  <a:prstDash val="solid"/>
                </a:ln>
                <a:solidFill>
                  <a:schemeClr val="accent4">
                    <a:lumMod val="20000"/>
                    <a:lumOff val="80000"/>
                  </a:schemeClr>
                </a:solidFill>
                <a:effectLst>
                  <a:outerShdw blurRad="38100" dist="38100" dir="2700000" algn="tl">
                    <a:srgbClr val="000000">
                      <a:alpha val="43137"/>
                    </a:srgbClr>
                  </a:outerShdw>
                  <a:reflection blurRad="12700" stA="28000" endPos="45000" dist="1000" dir="5400000" sy="-100000" algn="bl" rotWithShape="0"/>
                </a:effectLst>
                <a:latin typeface="Bauhaus 93" pitchFamily="82" charset="0"/>
              </a:rPr>
              <a:t>Ini</a:t>
            </a:r>
            <a:endParaRPr lang="en-US" sz="3600" b="1" spc="0" dirty="0">
              <a:ln w="9000" cmpd="sng">
                <a:solidFill>
                  <a:schemeClr val="accent4">
                    <a:shade val="50000"/>
                    <a:satMod val="120000"/>
                  </a:schemeClr>
                </a:solidFill>
                <a:prstDash val="solid"/>
              </a:ln>
              <a:solidFill>
                <a:schemeClr val="accent4">
                  <a:lumMod val="20000"/>
                  <a:lumOff val="80000"/>
                </a:schemeClr>
              </a:solidFill>
              <a:effectLst>
                <a:outerShdw blurRad="38100" dist="38100" dir="2700000" algn="tl">
                  <a:srgbClr val="000000">
                    <a:alpha val="43137"/>
                  </a:srgbClr>
                </a:outerShdw>
                <a:reflection blurRad="12700" stA="28000" endPos="45000" dist="1000" dir="5400000" sy="-100000" algn="bl" rotWithShape="0"/>
              </a:effectLst>
              <a:latin typeface="Bauhaus 93" pitchFamily="82" charset="0"/>
            </a:endParaRPr>
          </a:p>
        </p:txBody>
      </p:sp>
      <p:sp>
        <p:nvSpPr>
          <p:cNvPr id="2" name="Rectangle 1"/>
          <p:cNvSpPr/>
          <p:nvPr/>
        </p:nvSpPr>
        <p:spPr>
          <a:xfrm>
            <a:off x="2438400" y="5486400"/>
            <a:ext cx="4572000" cy="523220"/>
          </a:xfrm>
          <a:prstGeom prst="rect">
            <a:avLst/>
          </a:prstGeom>
        </p:spPr>
        <p:txBody>
          <a:bodyPr>
            <a:spAutoFit/>
          </a:bodyPr>
          <a:lstStyle/>
          <a:p>
            <a:pPr algn="ctr"/>
            <a:r>
              <a:rPr lang="en-US" i="1" dirty="0">
                <a:solidFill>
                  <a:schemeClr val="accent3">
                    <a:lumMod val="60000"/>
                    <a:lumOff val="40000"/>
                  </a:schemeClr>
                </a:solidFill>
                <a:latin typeface="Arial Black" pitchFamily="34" charset="0"/>
              </a:rPr>
              <a:t>02 SYAWAL 1442 BERSAMAAN 14 MEI 2021</a:t>
            </a:r>
          </a:p>
          <a:p>
            <a:pPr algn="ctr"/>
            <a:r>
              <a:rPr lang="en-US" i="1" dirty="0">
                <a:solidFill>
                  <a:schemeClr val="accent3">
                    <a:lumMod val="60000"/>
                    <a:lumOff val="40000"/>
                  </a:schemeClr>
                </a:solidFill>
                <a:latin typeface="Arial Black" pitchFamily="34" charset="0"/>
              </a:rPr>
              <a:t>http://e-khutbah.terengganu.gov.my</a:t>
            </a:r>
          </a:p>
        </p:txBody>
      </p:sp>
    </p:spTree>
    <p:extLst>
      <p:ext uri="{BB962C8B-B14F-4D97-AF65-F5344CB8AC3E}">
        <p14:creationId xmlns:p14="http://schemas.microsoft.com/office/powerpoint/2010/main" val="1290436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7" name="Rectangle 4"/>
          <p:cNvSpPr txBox="1">
            <a:spLocks noChangeArrowheads="1"/>
          </p:cNvSpPr>
          <p:nvPr/>
        </p:nvSpPr>
        <p:spPr>
          <a:xfrm>
            <a:off x="76200" y="1219200"/>
            <a:ext cx="8429625" cy="1627334"/>
          </a:xfrm>
          <a:prstGeom prst="rect">
            <a:avLst/>
          </a:prstGeom>
          <a:ln>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smtClean="0"/>
              <a:t>Masih</a:t>
            </a:r>
            <a:r>
              <a:rPr lang="en-US" sz="3200" b="1" dirty="0" smtClean="0"/>
              <a:t> </a:t>
            </a:r>
            <a:r>
              <a:rPr lang="en-US" sz="3200" b="1" dirty="0" err="1" smtClean="0"/>
              <a:t>berpeluang</a:t>
            </a:r>
            <a:r>
              <a:rPr lang="en-US" sz="3200" b="1" dirty="0" smtClean="0"/>
              <a:t> </a:t>
            </a:r>
            <a:r>
              <a:rPr lang="en-US" sz="3200" b="1" dirty="0" err="1" smtClean="0"/>
              <a:t>menyambut</a:t>
            </a:r>
            <a:r>
              <a:rPr lang="en-US" sz="3200" b="1" dirty="0" smtClean="0"/>
              <a:t> Hari Raya </a:t>
            </a:r>
            <a:r>
              <a:rPr lang="en-US" sz="3200" b="1" dirty="0" err="1" smtClean="0"/>
              <a:t>Aidilfitri</a:t>
            </a:r>
            <a:r>
              <a:rPr lang="en-US" sz="3200" b="1" dirty="0" smtClean="0"/>
              <a:t> </a:t>
            </a:r>
            <a:r>
              <a:rPr lang="en-US" sz="3200" b="1" dirty="0" err="1" smtClean="0"/>
              <a:t>dengan</a:t>
            </a:r>
            <a:r>
              <a:rPr lang="en-US" sz="3200" b="1" dirty="0" smtClean="0"/>
              <a:t> </a:t>
            </a:r>
            <a:r>
              <a:rPr lang="en-US" sz="3200" b="1" dirty="0" err="1" smtClean="0"/>
              <a:t>harmoni</a:t>
            </a:r>
            <a:r>
              <a:rPr lang="en-US" sz="3200" b="1" dirty="0" smtClean="0"/>
              <a:t> </a:t>
            </a:r>
            <a:r>
              <a:rPr lang="en-US" sz="3200" b="1" dirty="0" err="1" smtClean="0"/>
              <a:t>dan</a:t>
            </a:r>
            <a:r>
              <a:rPr lang="en-US" sz="3200" b="1" dirty="0" smtClean="0"/>
              <a:t> </a:t>
            </a:r>
            <a:r>
              <a:rPr lang="en-US" sz="3200" b="1" dirty="0" err="1" smtClean="0"/>
              <a:t>tenteram</a:t>
            </a:r>
            <a:r>
              <a:rPr lang="en-US" sz="3200" b="1" dirty="0" smtClean="0"/>
              <a:t>, </a:t>
            </a:r>
            <a:r>
              <a:rPr lang="en-US" sz="3200" b="1" dirty="0" err="1" smtClean="0"/>
              <a:t>tidak</a:t>
            </a:r>
            <a:r>
              <a:rPr lang="en-US" sz="3200" b="1" dirty="0" smtClean="0"/>
              <a:t> </a:t>
            </a:r>
            <a:r>
              <a:rPr lang="en-US" sz="3200" b="1" dirty="0" err="1" smtClean="0"/>
              <a:t>sebagaimana</a:t>
            </a:r>
            <a:r>
              <a:rPr lang="en-US" sz="3200" b="1" dirty="0" smtClean="0"/>
              <a:t> </a:t>
            </a:r>
            <a:r>
              <a:rPr lang="en-US" sz="3200" b="1" dirty="0" err="1" smtClean="0"/>
              <a:t>umat</a:t>
            </a:r>
            <a:r>
              <a:rPr lang="en-US" sz="3200" b="1" dirty="0" smtClean="0"/>
              <a:t> </a:t>
            </a:r>
            <a:r>
              <a:rPr lang="en-US" sz="3200" b="1" dirty="0" err="1" smtClean="0"/>
              <a:t>Palestin</a:t>
            </a:r>
            <a:r>
              <a:rPr lang="en-US" sz="3200" b="1" dirty="0" smtClean="0"/>
              <a:t> yang </a:t>
            </a:r>
            <a:r>
              <a:rPr lang="en-US" sz="3200" b="1" dirty="0" err="1" smtClean="0"/>
              <a:t>dihujani</a:t>
            </a:r>
            <a:r>
              <a:rPr lang="en-US" sz="3200" b="1" dirty="0" smtClean="0"/>
              <a:t> </a:t>
            </a:r>
            <a:r>
              <a:rPr lang="en-US" sz="3200" b="1" dirty="0" err="1" smtClean="0"/>
              <a:t>bom</a:t>
            </a:r>
            <a:r>
              <a:rPr lang="en-US" sz="3200" b="1" dirty="0" smtClean="0"/>
              <a:t> </a:t>
            </a:r>
            <a:r>
              <a:rPr lang="en-US" sz="3200" b="1" dirty="0" err="1" smtClean="0"/>
              <a:t>dan</a:t>
            </a:r>
            <a:r>
              <a:rPr lang="en-US" sz="3200" b="1" dirty="0" smtClean="0"/>
              <a:t> </a:t>
            </a:r>
            <a:r>
              <a:rPr lang="en-US" sz="3200" b="1" dirty="0" err="1" smtClean="0"/>
              <a:t>peluru</a:t>
            </a:r>
            <a:endParaRPr lang="en-US" sz="3200" b="1" dirty="0" smtClean="0"/>
          </a:p>
        </p:txBody>
      </p:sp>
      <p:sp>
        <p:nvSpPr>
          <p:cNvPr id="8" name="Rectangle 4"/>
          <p:cNvSpPr txBox="1">
            <a:spLocks noChangeArrowheads="1"/>
          </p:cNvSpPr>
          <p:nvPr/>
        </p:nvSpPr>
        <p:spPr>
          <a:xfrm>
            <a:off x="228599" y="4594875"/>
            <a:ext cx="8124825" cy="2133600"/>
          </a:xfrm>
          <a:prstGeom prst="rect">
            <a:avLst/>
          </a:prstGeom>
          <a:ln>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Allah SWT </a:t>
            </a:r>
            <a:r>
              <a:rPr lang="en-US" sz="3600" b="1" dirty="0" err="1"/>
              <a:t>akan</a:t>
            </a:r>
            <a:r>
              <a:rPr lang="en-US" sz="3600" b="1" dirty="0"/>
              <a:t> </a:t>
            </a:r>
            <a:r>
              <a:rPr lang="en-US" sz="3600" b="1" dirty="0" err="1"/>
              <a:t>menambahkan</a:t>
            </a:r>
            <a:r>
              <a:rPr lang="en-US" sz="3600" b="1" dirty="0"/>
              <a:t> </a:t>
            </a:r>
            <a:r>
              <a:rPr lang="en-US" sz="3600" b="1" dirty="0" err="1"/>
              <a:t>lagi</a:t>
            </a:r>
            <a:r>
              <a:rPr lang="en-US" sz="3600" b="1" dirty="0"/>
              <a:t> </a:t>
            </a:r>
            <a:r>
              <a:rPr lang="en-US" sz="3600" b="1" dirty="0" err="1"/>
              <a:t>nikmat</a:t>
            </a:r>
            <a:r>
              <a:rPr lang="en-US" sz="3600" b="1" dirty="0"/>
              <a:t> </a:t>
            </a:r>
            <a:r>
              <a:rPr lang="en-US" sz="3600" b="1" dirty="0" err="1"/>
              <a:t>kepada</a:t>
            </a:r>
            <a:r>
              <a:rPr lang="en-US" sz="3600" b="1" dirty="0"/>
              <a:t> </a:t>
            </a:r>
            <a:r>
              <a:rPr lang="en-US" sz="3600" b="1" dirty="0" err="1"/>
              <a:t>kita</a:t>
            </a:r>
            <a:endParaRPr lang="ru-RU" sz="4000" b="1" dirty="0">
              <a:solidFill>
                <a:schemeClr val="bg2"/>
              </a:solidFill>
              <a:cs typeface="Traditional Arabic" pitchFamily="18" charset="-78"/>
            </a:endParaRPr>
          </a:p>
        </p:txBody>
      </p:sp>
      <p:sp>
        <p:nvSpPr>
          <p:cNvPr id="6" name="Rectangle 5"/>
          <p:cNvSpPr/>
          <p:nvPr/>
        </p:nvSpPr>
        <p:spPr>
          <a:xfrm>
            <a:off x="76200" y="698135"/>
            <a:ext cx="6374284" cy="646331"/>
          </a:xfrm>
          <a:prstGeom prst="rect">
            <a:avLst/>
          </a:prstGeom>
          <a:noFill/>
        </p:spPr>
        <p:txBody>
          <a:bodyPr wrap="square" lIns="91440" tIns="45720" rIns="91440" bIns="45720">
            <a:spAutoFit/>
          </a:bodyPr>
          <a:lstStyle/>
          <a:p>
            <a:r>
              <a:rPr lang="en-US" sz="36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SERUAN BERSYUKUR :</a:t>
            </a:r>
            <a:endParaRPr lang="en-US" sz="3600" b="1" dirty="0">
              <a:ln w="9000" cmpd="sng">
                <a:solidFill>
                  <a:schemeClr val="accent4">
                    <a:shade val="50000"/>
                    <a:satMod val="120000"/>
                  </a:schemeClr>
                </a:solidFill>
                <a:prstDash val="solid"/>
              </a:ln>
              <a:solidFill>
                <a:schemeClr val="accent4"/>
              </a:solidFill>
              <a:effectLst>
                <a:reflection blurRad="12700" stA="28000" endPos="45000" dist="1000" dir="5400000" sy="-100000" algn="bl" rotWithShape="0"/>
              </a:effectLst>
              <a:latin typeface="Bernard MT Condensed" pitchFamily="18" charset="0"/>
            </a:endParaRPr>
          </a:p>
        </p:txBody>
      </p:sp>
      <p:sp>
        <p:nvSpPr>
          <p:cNvPr id="10" name="Rectangle 9"/>
          <p:cNvSpPr/>
          <p:nvPr/>
        </p:nvSpPr>
        <p:spPr>
          <a:xfrm>
            <a:off x="76199" y="3948544"/>
            <a:ext cx="7172325" cy="646331"/>
          </a:xfrm>
          <a:prstGeom prst="rect">
            <a:avLst/>
          </a:prstGeom>
          <a:noFill/>
        </p:spPr>
        <p:txBody>
          <a:bodyPr wrap="square" lIns="91440" tIns="45720" rIns="91440" bIns="45720">
            <a:spAutoFit/>
          </a:bodyPr>
          <a:lstStyle/>
          <a:p>
            <a:r>
              <a:rPr lang="en-US" sz="36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KELEBIHAN BERSYUKUR :</a:t>
            </a:r>
            <a:endParaRPr lang="en-US" sz="3600" b="1" dirty="0">
              <a:ln w="9000" cmpd="sng">
                <a:solidFill>
                  <a:schemeClr val="accent4">
                    <a:shade val="50000"/>
                    <a:satMod val="120000"/>
                  </a:schemeClr>
                </a:solidFill>
                <a:prstDash val="solid"/>
              </a:ln>
              <a:solidFill>
                <a:schemeClr val="accent4"/>
              </a:solidFill>
              <a:effectLst>
                <a:reflection blurRad="12700" stA="28000" endPos="45000" dist="1000" dir="5400000" sy="-100000" algn="bl" rotWithShape="0"/>
              </a:effectLst>
              <a:latin typeface="Bernard MT Condensed" pitchFamily="18" charset="0"/>
            </a:endParaRPr>
          </a:p>
        </p:txBody>
      </p:sp>
    </p:spTree>
    <p:extLst>
      <p:ext uri="{BB962C8B-B14F-4D97-AF65-F5344CB8AC3E}">
        <p14:creationId xmlns:p14="http://schemas.microsoft.com/office/powerpoint/2010/main" val="19010685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9" name="Rectangle 8"/>
          <p:cNvSpPr/>
          <p:nvPr/>
        </p:nvSpPr>
        <p:spPr>
          <a:xfrm>
            <a:off x="838200" y="121534"/>
            <a:ext cx="6374284" cy="1200329"/>
          </a:xfrm>
          <a:prstGeom prst="rect">
            <a:avLst/>
          </a:prstGeom>
          <a:noFill/>
        </p:spPr>
        <p:txBody>
          <a:bodyPr wrap="square" lIns="91440" tIns="45720" rIns="91440" bIns="45720">
            <a:spAutoFit/>
          </a:bodyPr>
          <a:lstStyle/>
          <a:p>
            <a:r>
              <a:rPr lang="en-US" sz="3600" dirty="0" err="1">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Firman</a:t>
            </a:r>
            <a:r>
              <a:rPr lang="en-US" sz="36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Allah </a:t>
            </a:r>
            <a:r>
              <a:rPr lang="en-US" sz="3600" dirty="0" err="1">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Dalam</a:t>
            </a:r>
            <a:r>
              <a:rPr lang="en-US" sz="36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Surah </a:t>
            </a:r>
            <a:r>
              <a:rPr lang="en-US" sz="36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Ibrahim </a:t>
            </a:r>
            <a:r>
              <a:rPr lang="en-US" sz="3600" dirty="0" err="1">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Ayat</a:t>
            </a:r>
            <a:r>
              <a:rPr lang="en-US" sz="3600" dirty="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6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7</a:t>
            </a:r>
            <a:endParaRPr lang="en-US" sz="3600" dirty="0">
              <a:solidFill>
                <a:srgbClr val="FF9933"/>
              </a:solidFill>
            </a:endParaRPr>
          </a:p>
        </p:txBody>
      </p:sp>
      <p:sp>
        <p:nvSpPr>
          <p:cNvPr id="4" name="AutoShape 2" descr="Category: - thoughts from a dre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Category: - thoughts from a dre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Nota-nota Kenangan: Catatan Hari Asyur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
                    </a14:imgEffect>
                    <a14:imgEffect>
                      <a14:colorTemperature colorTemp="11375"/>
                    </a14:imgEffect>
                    <a14:imgEffect>
                      <a14:saturation sat="0"/>
                    </a14:imgEffect>
                    <a14:imgEffect>
                      <a14:brightnessContrast contrast="-7000"/>
                    </a14:imgEffect>
                  </a14:imgLayer>
                </a14:imgProps>
              </a:ext>
              <a:ext uri="{28A0092B-C50C-407E-A947-70E740481C1C}">
                <a14:useLocalDpi xmlns:a14="http://schemas.microsoft.com/office/drawing/2010/main" val="0"/>
              </a:ext>
            </a:extLst>
          </a:blip>
          <a:srcRect l="14961" t="-1" r="285" b="35389"/>
          <a:stretch/>
        </p:blipFill>
        <p:spPr>
          <a:xfrm>
            <a:off x="990600" y="1676400"/>
            <a:ext cx="6908800" cy="1757932"/>
          </a:xfrm>
          <a:prstGeom prst="rect">
            <a:avLst/>
          </a:prstGeom>
        </p:spPr>
      </p:pic>
      <p:sp>
        <p:nvSpPr>
          <p:cNvPr id="10" name="Rectangle 9"/>
          <p:cNvSpPr/>
          <p:nvPr/>
        </p:nvSpPr>
        <p:spPr>
          <a:xfrm>
            <a:off x="520700" y="3434332"/>
            <a:ext cx="7848600" cy="2092881"/>
          </a:xfrm>
          <a:prstGeom prst="rect">
            <a:avLst/>
          </a:prstGeom>
        </p:spPr>
        <p:txBody>
          <a:bodyPr wrap="square">
            <a:spAutoFit/>
          </a:bodyPr>
          <a:lstStyle/>
          <a:p>
            <a:pPr algn="ctr"/>
            <a:r>
              <a:rPr lang="en-US" sz="2600" dirty="0" err="1">
                <a:solidFill>
                  <a:schemeClr val="accent5">
                    <a:lumMod val="50000"/>
                  </a:schemeClr>
                </a:solidFill>
              </a:rPr>
              <a:t>Ertinya:Dan</a:t>
            </a:r>
            <a:r>
              <a:rPr lang="en-US" sz="2600" dirty="0">
                <a:solidFill>
                  <a:schemeClr val="accent5">
                    <a:lumMod val="50000"/>
                  </a:schemeClr>
                </a:solidFill>
              </a:rPr>
              <a:t> </a:t>
            </a:r>
            <a:r>
              <a:rPr lang="en-US" sz="2600" dirty="0" err="1">
                <a:solidFill>
                  <a:schemeClr val="accent5">
                    <a:lumMod val="50000"/>
                  </a:schemeClr>
                </a:solidFill>
              </a:rPr>
              <a:t>ingatlah</a:t>
            </a:r>
            <a:r>
              <a:rPr lang="en-US" sz="2600" dirty="0">
                <a:solidFill>
                  <a:schemeClr val="accent5">
                    <a:lumMod val="50000"/>
                  </a:schemeClr>
                </a:solidFill>
              </a:rPr>
              <a:t> </a:t>
            </a:r>
            <a:r>
              <a:rPr lang="en-US" sz="2600" dirty="0" err="1">
                <a:solidFill>
                  <a:schemeClr val="accent5">
                    <a:lumMod val="50000"/>
                  </a:schemeClr>
                </a:solidFill>
              </a:rPr>
              <a:t>tatkala</a:t>
            </a:r>
            <a:r>
              <a:rPr lang="en-US" sz="2600" dirty="0">
                <a:solidFill>
                  <a:schemeClr val="accent5">
                    <a:lumMod val="50000"/>
                  </a:schemeClr>
                </a:solidFill>
              </a:rPr>
              <a:t> </a:t>
            </a:r>
            <a:r>
              <a:rPr lang="en-US" sz="2600" dirty="0" err="1">
                <a:solidFill>
                  <a:schemeClr val="accent5">
                    <a:lumMod val="50000"/>
                  </a:schemeClr>
                </a:solidFill>
              </a:rPr>
              <a:t>Tuhanmu</a:t>
            </a:r>
            <a:r>
              <a:rPr lang="en-US" sz="2600" dirty="0">
                <a:solidFill>
                  <a:schemeClr val="accent5">
                    <a:lumMod val="50000"/>
                  </a:schemeClr>
                </a:solidFill>
              </a:rPr>
              <a:t> </a:t>
            </a:r>
            <a:r>
              <a:rPr lang="en-US" sz="2600" dirty="0" err="1">
                <a:solidFill>
                  <a:schemeClr val="accent5">
                    <a:lumMod val="50000"/>
                  </a:schemeClr>
                </a:solidFill>
              </a:rPr>
              <a:t>memberitahu</a:t>
            </a:r>
            <a:r>
              <a:rPr lang="en-US" sz="2600" dirty="0">
                <a:solidFill>
                  <a:schemeClr val="accent5">
                    <a:lumMod val="50000"/>
                  </a:schemeClr>
                </a:solidFill>
              </a:rPr>
              <a:t>: </a:t>
            </a:r>
            <a:r>
              <a:rPr lang="en-US" sz="2600" dirty="0" err="1">
                <a:solidFill>
                  <a:schemeClr val="accent5">
                    <a:lumMod val="50000"/>
                  </a:schemeClr>
                </a:solidFill>
              </a:rPr>
              <a:t>Sesungguhnya</a:t>
            </a:r>
            <a:r>
              <a:rPr lang="en-US" sz="2600" dirty="0">
                <a:solidFill>
                  <a:schemeClr val="accent5">
                    <a:lumMod val="50000"/>
                  </a:schemeClr>
                </a:solidFill>
              </a:rPr>
              <a:t>! </a:t>
            </a:r>
            <a:r>
              <a:rPr lang="en-US" sz="2600" dirty="0" err="1">
                <a:solidFill>
                  <a:schemeClr val="accent5">
                    <a:lumMod val="50000"/>
                  </a:schemeClr>
                </a:solidFill>
              </a:rPr>
              <a:t>Jika</a:t>
            </a:r>
            <a:r>
              <a:rPr lang="en-US" sz="2600" dirty="0">
                <a:solidFill>
                  <a:schemeClr val="accent5">
                    <a:lumMod val="50000"/>
                  </a:schemeClr>
                </a:solidFill>
              </a:rPr>
              <a:t> </a:t>
            </a:r>
            <a:r>
              <a:rPr lang="en-US" sz="2600" dirty="0" err="1">
                <a:solidFill>
                  <a:schemeClr val="accent5">
                    <a:lumMod val="50000"/>
                  </a:schemeClr>
                </a:solidFill>
              </a:rPr>
              <a:t>kamu</a:t>
            </a:r>
            <a:r>
              <a:rPr lang="en-US" sz="2600" dirty="0">
                <a:solidFill>
                  <a:schemeClr val="accent5">
                    <a:lumMod val="50000"/>
                  </a:schemeClr>
                </a:solidFill>
              </a:rPr>
              <a:t> </a:t>
            </a:r>
            <a:r>
              <a:rPr lang="en-US" sz="2600" dirty="0" err="1">
                <a:solidFill>
                  <a:schemeClr val="accent5">
                    <a:lumMod val="50000"/>
                  </a:schemeClr>
                </a:solidFill>
              </a:rPr>
              <a:t>bersyukur</a:t>
            </a:r>
            <a:r>
              <a:rPr lang="en-US" sz="2600" dirty="0">
                <a:solidFill>
                  <a:schemeClr val="accent5">
                    <a:lumMod val="50000"/>
                  </a:schemeClr>
                </a:solidFill>
              </a:rPr>
              <a:t> </a:t>
            </a:r>
            <a:r>
              <a:rPr lang="en-US" sz="2600" dirty="0" err="1">
                <a:solidFill>
                  <a:schemeClr val="accent5">
                    <a:lumMod val="50000"/>
                  </a:schemeClr>
                </a:solidFill>
              </a:rPr>
              <a:t>nescaya</a:t>
            </a:r>
            <a:r>
              <a:rPr lang="en-US" sz="2600" dirty="0">
                <a:solidFill>
                  <a:schemeClr val="accent5">
                    <a:lumMod val="50000"/>
                  </a:schemeClr>
                </a:solidFill>
              </a:rPr>
              <a:t> </a:t>
            </a:r>
            <a:r>
              <a:rPr lang="en-US" sz="2600" dirty="0" err="1">
                <a:solidFill>
                  <a:schemeClr val="accent5">
                    <a:lumMod val="50000"/>
                  </a:schemeClr>
                </a:solidFill>
              </a:rPr>
              <a:t>Aku</a:t>
            </a:r>
            <a:r>
              <a:rPr lang="en-US" sz="2600" dirty="0">
                <a:solidFill>
                  <a:schemeClr val="accent5">
                    <a:lumMod val="50000"/>
                  </a:schemeClr>
                </a:solidFill>
              </a:rPr>
              <a:t> </a:t>
            </a:r>
            <a:r>
              <a:rPr lang="en-US" sz="2600" dirty="0" err="1">
                <a:solidFill>
                  <a:schemeClr val="accent5">
                    <a:lumMod val="50000"/>
                  </a:schemeClr>
                </a:solidFill>
              </a:rPr>
              <a:t>tambahi</a:t>
            </a:r>
            <a:r>
              <a:rPr lang="en-US" sz="2600" dirty="0">
                <a:solidFill>
                  <a:schemeClr val="accent5">
                    <a:lumMod val="50000"/>
                  </a:schemeClr>
                </a:solidFill>
              </a:rPr>
              <a:t> </a:t>
            </a:r>
            <a:r>
              <a:rPr lang="en-US" sz="2600" dirty="0" err="1">
                <a:solidFill>
                  <a:schemeClr val="accent5">
                    <a:lumMod val="50000"/>
                  </a:schemeClr>
                </a:solidFill>
              </a:rPr>
              <a:t>nikmat</a:t>
            </a:r>
            <a:r>
              <a:rPr lang="en-US" sz="2600" dirty="0">
                <a:solidFill>
                  <a:schemeClr val="accent5">
                    <a:lumMod val="50000"/>
                  </a:schemeClr>
                </a:solidFill>
              </a:rPr>
              <a:t>-Ku </a:t>
            </a:r>
            <a:r>
              <a:rPr lang="en-US" sz="2600" dirty="0" err="1">
                <a:solidFill>
                  <a:schemeClr val="accent5">
                    <a:lumMod val="50000"/>
                  </a:schemeClr>
                </a:solidFill>
              </a:rPr>
              <a:t>kepadamu</a:t>
            </a:r>
            <a:r>
              <a:rPr lang="en-US" sz="2600" dirty="0">
                <a:solidFill>
                  <a:schemeClr val="accent5">
                    <a:lumMod val="50000"/>
                  </a:schemeClr>
                </a:solidFill>
              </a:rPr>
              <a:t>, </a:t>
            </a:r>
            <a:r>
              <a:rPr lang="en-US" sz="2600" dirty="0" err="1">
                <a:solidFill>
                  <a:schemeClr val="accent5">
                    <a:lumMod val="50000"/>
                  </a:schemeClr>
                </a:solidFill>
              </a:rPr>
              <a:t>dan</a:t>
            </a:r>
            <a:r>
              <a:rPr lang="en-US" sz="2600" dirty="0">
                <a:solidFill>
                  <a:schemeClr val="accent5">
                    <a:lumMod val="50000"/>
                  </a:schemeClr>
                </a:solidFill>
              </a:rPr>
              <a:t> demi </a:t>
            </a:r>
            <a:r>
              <a:rPr lang="en-US" sz="2600" dirty="0" err="1">
                <a:solidFill>
                  <a:schemeClr val="accent5">
                    <a:lumMod val="50000"/>
                  </a:schemeClr>
                </a:solidFill>
              </a:rPr>
              <a:t>sesungguhnya</a:t>
            </a:r>
            <a:r>
              <a:rPr lang="en-US" sz="2600" dirty="0">
                <a:solidFill>
                  <a:schemeClr val="accent5">
                    <a:lumMod val="50000"/>
                  </a:schemeClr>
                </a:solidFill>
              </a:rPr>
              <a:t>, </a:t>
            </a:r>
            <a:r>
              <a:rPr lang="en-US" sz="2600" dirty="0" err="1">
                <a:solidFill>
                  <a:schemeClr val="accent5">
                    <a:lumMod val="50000"/>
                  </a:schemeClr>
                </a:solidFill>
              </a:rPr>
              <a:t>jika</a:t>
            </a:r>
            <a:r>
              <a:rPr lang="en-US" sz="2600" dirty="0">
                <a:solidFill>
                  <a:schemeClr val="accent5">
                    <a:lumMod val="50000"/>
                  </a:schemeClr>
                </a:solidFill>
              </a:rPr>
              <a:t> </a:t>
            </a:r>
            <a:r>
              <a:rPr lang="en-US" sz="2600" dirty="0" err="1">
                <a:solidFill>
                  <a:schemeClr val="accent5">
                    <a:lumMod val="50000"/>
                  </a:schemeClr>
                </a:solidFill>
              </a:rPr>
              <a:t>kamu</a:t>
            </a:r>
            <a:r>
              <a:rPr lang="en-US" sz="2600" dirty="0">
                <a:solidFill>
                  <a:schemeClr val="accent5">
                    <a:lumMod val="50000"/>
                  </a:schemeClr>
                </a:solidFill>
              </a:rPr>
              <a:t> </a:t>
            </a:r>
            <a:r>
              <a:rPr lang="en-US" sz="2600" dirty="0" err="1">
                <a:solidFill>
                  <a:schemeClr val="accent5">
                    <a:lumMod val="50000"/>
                  </a:schemeClr>
                </a:solidFill>
              </a:rPr>
              <a:t>kufur</a:t>
            </a:r>
            <a:r>
              <a:rPr lang="en-US" sz="2600" dirty="0">
                <a:solidFill>
                  <a:schemeClr val="accent5">
                    <a:lumMod val="50000"/>
                  </a:schemeClr>
                </a:solidFill>
              </a:rPr>
              <a:t> </a:t>
            </a:r>
            <a:r>
              <a:rPr lang="en-US" sz="2600" dirty="0" err="1">
                <a:solidFill>
                  <a:schemeClr val="accent5">
                    <a:lumMod val="50000"/>
                  </a:schemeClr>
                </a:solidFill>
              </a:rPr>
              <a:t>ingkar</a:t>
            </a:r>
            <a:r>
              <a:rPr lang="en-US" sz="2600" dirty="0">
                <a:solidFill>
                  <a:schemeClr val="accent5">
                    <a:lumMod val="50000"/>
                  </a:schemeClr>
                </a:solidFill>
              </a:rPr>
              <a:t> </a:t>
            </a:r>
            <a:r>
              <a:rPr lang="en-US" sz="2600" dirty="0" err="1">
                <a:solidFill>
                  <a:schemeClr val="accent5">
                    <a:lumMod val="50000"/>
                  </a:schemeClr>
                </a:solidFill>
              </a:rPr>
              <a:t>sesungguhnya</a:t>
            </a:r>
            <a:r>
              <a:rPr lang="en-US" sz="2600" dirty="0">
                <a:solidFill>
                  <a:schemeClr val="accent5">
                    <a:lumMod val="50000"/>
                  </a:schemeClr>
                </a:solidFill>
              </a:rPr>
              <a:t> </a:t>
            </a:r>
            <a:r>
              <a:rPr lang="en-US" sz="2600" dirty="0" err="1">
                <a:solidFill>
                  <a:schemeClr val="accent5">
                    <a:lumMod val="50000"/>
                  </a:schemeClr>
                </a:solidFill>
              </a:rPr>
              <a:t>azab</a:t>
            </a:r>
            <a:r>
              <a:rPr lang="en-US" sz="2600" dirty="0">
                <a:solidFill>
                  <a:schemeClr val="accent5">
                    <a:lumMod val="50000"/>
                  </a:schemeClr>
                </a:solidFill>
              </a:rPr>
              <a:t>-Ku </a:t>
            </a:r>
            <a:r>
              <a:rPr lang="en-US" sz="2600" dirty="0" err="1">
                <a:solidFill>
                  <a:schemeClr val="accent5">
                    <a:lumMod val="50000"/>
                  </a:schemeClr>
                </a:solidFill>
              </a:rPr>
              <a:t>amatlah</a:t>
            </a:r>
            <a:r>
              <a:rPr lang="en-US" sz="2600" dirty="0">
                <a:solidFill>
                  <a:schemeClr val="accent5">
                    <a:lumMod val="50000"/>
                  </a:schemeClr>
                </a:solidFill>
              </a:rPr>
              <a:t> </a:t>
            </a:r>
            <a:r>
              <a:rPr lang="en-US" sz="2600" dirty="0" err="1">
                <a:solidFill>
                  <a:schemeClr val="accent5">
                    <a:lumMod val="50000"/>
                  </a:schemeClr>
                </a:solidFill>
              </a:rPr>
              <a:t>keras</a:t>
            </a:r>
            <a:r>
              <a:rPr lang="en-US" sz="2600" dirty="0">
                <a:solidFill>
                  <a:schemeClr val="accent5">
                    <a:lumMod val="50000"/>
                  </a:schemeClr>
                </a:solidFill>
              </a:rPr>
              <a:t>. </a:t>
            </a:r>
          </a:p>
        </p:txBody>
      </p:sp>
    </p:spTree>
    <p:extLst>
      <p:ext uri="{BB962C8B-B14F-4D97-AF65-F5344CB8AC3E}">
        <p14:creationId xmlns:p14="http://schemas.microsoft.com/office/powerpoint/2010/main" val="25668702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9" name="Rectangle 8"/>
          <p:cNvSpPr/>
          <p:nvPr/>
        </p:nvSpPr>
        <p:spPr>
          <a:xfrm>
            <a:off x="136451" y="700962"/>
            <a:ext cx="8791681" cy="615553"/>
          </a:xfrm>
          <a:prstGeom prst="rect">
            <a:avLst/>
          </a:prstGeom>
          <a:noFill/>
        </p:spPr>
        <p:txBody>
          <a:bodyPr wrap="square" lIns="91440" tIns="45720" rIns="91440" bIns="45720">
            <a:spAutoFit/>
          </a:bodyPr>
          <a:lstStyle/>
          <a:p>
            <a:r>
              <a:rPr lang="en-US" sz="3400" dirty="0" err="1"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Penghayatan</a:t>
            </a:r>
            <a:r>
              <a:rPr lang="en-US" sz="3400" dirty="0" smtClean="0">
                <a:ln w="12700">
                  <a:solidFill>
                    <a:sysClr val="windowText" lastClr="000000"/>
                  </a:solidFill>
                </a:ln>
                <a:solidFill>
                  <a:srgbClr val="FFC000"/>
                </a:solidFill>
                <a:effectLst>
                  <a:glow rad="101600">
                    <a:schemeClr val="tx1">
                      <a:alpha val="60000"/>
                    </a:schemeClr>
                  </a:glow>
                  <a:outerShdw blurRad="38100" dist="38100" dir="2700000" algn="tl">
                    <a:srgbClr val="000000">
                      <a:alpha val="43137"/>
                    </a:srgbClr>
                  </a:outerShdw>
                </a:effectLst>
                <a:latin typeface="Arial Black" pitchFamily="34" charset="0"/>
              </a:rPr>
              <a:t> Hari Raya</a:t>
            </a:r>
            <a:endParaRPr lang="en-US" sz="3400" dirty="0">
              <a:solidFill>
                <a:srgbClr val="FF9933"/>
              </a:solidFill>
            </a:endParaRPr>
          </a:p>
        </p:txBody>
      </p:sp>
      <p:sp>
        <p:nvSpPr>
          <p:cNvPr id="10" name="Rectangle 9"/>
          <p:cNvSpPr/>
          <p:nvPr/>
        </p:nvSpPr>
        <p:spPr>
          <a:xfrm>
            <a:off x="152400" y="1600200"/>
            <a:ext cx="8458200" cy="2308324"/>
          </a:xfrm>
          <a:prstGeom prst="rect">
            <a:avLst/>
          </a:prstGeom>
          <a:noFill/>
        </p:spPr>
        <p:txBody>
          <a:bodyPr wrap="square" lIns="91440" tIns="45720" rIns="91440" bIns="45720">
            <a:spAutoFit/>
          </a:bodyPr>
          <a:lstStyle/>
          <a:p>
            <a:pPr marL="571500" indent="-571500">
              <a:buFont typeface="Arial" pitchFamily="34" charset="0"/>
              <a:buChar char="•"/>
            </a:pPr>
            <a:r>
              <a:rPr lang="en-US" sz="3600" dirty="0" smtClean="0">
                <a:latin typeface="AnzeigenGroT" pitchFamily="34" charset="0"/>
              </a:rPr>
              <a:t>Hari Raya </a:t>
            </a:r>
            <a:r>
              <a:rPr lang="en-US" sz="3600" dirty="0" err="1" smtClean="0">
                <a:latin typeface="AnzeigenGroT" pitchFamily="34" charset="0"/>
              </a:rPr>
              <a:t>memberi</a:t>
            </a:r>
            <a:r>
              <a:rPr lang="en-US" sz="3600" dirty="0" smtClean="0">
                <a:latin typeface="AnzeigenGroT" pitchFamily="34" charset="0"/>
              </a:rPr>
              <a:t> </a:t>
            </a:r>
            <a:r>
              <a:rPr lang="en-US" sz="3600" dirty="0" err="1">
                <a:latin typeface="AnzeigenGroT" pitchFamily="34" charset="0"/>
              </a:rPr>
              <a:t>makna</a:t>
            </a:r>
            <a:r>
              <a:rPr lang="en-US" sz="3600" dirty="0">
                <a:latin typeface="AnzeigenGroT" pitchFamily="34" charset="0"/>
              </a:rPr>
              <a:t> yang </a:t>
            </a:r>
            <a:r>
              <a:rPr lang="en-US" sz="3600" dirty="0" err="1">
                <a:latin typeface="AnzeigenGroT" pitchFamily="34" charset="0"/>
              </a:rPr>
              <a:t>sangat</a:t>
            </a:r>
            <a:r>
              <a:rPr lang="en-US" sz="3600" dirty="0">
                <a:latin typeface="AnzeigenGroT" pitchFamily="34" charset="0"/>
              </a:rPr>
              <a:t> </a:t>
            </a:r>
            <a:r>
              <a:rPr lang="en-US" sz="3600" dirty="0" err="1">
                <a:latin typeface="AnzeigenGroT" pitchFamily="34" charset="0"/>
              </a:rPr>
              <a:t>besar</a:t>
            </a:r>
            <a:r>
              <a:rPr lang="en-US" sz="3600" dirty="0">
                <a:latin typeface="AnzeigenGroT" pitchFamily="34" charset="0"/>
              </a:rPr>
              <a:t>. </a:t>
            </a:r>
            <a:endParaRPr lang="en-US" sz="3600" dirty="0" smtClean="0">
              <a:latin typeface="AnzeigenGroT" pitchFamily="34" charset="0"/>
            </a:endParaRPr>
          </a:p>
          <a:p>
            <a:pPr marL="571500" indent="-571500">
              <a:buFont typeface="Arial" pitchFamily="34" charset="0"/>
              <a:buChar char="•"/>
            </a:pPr>
            <a:endParaRPr lang="en-US" sz="3600" dirty="0">
              <a:latin typeface="AnzeigenGroT" pitchFamily="34" charset="0"/>
            </a:endParaRPr>
          </a:p>
          <a:p>
            <a:pPr marL="571500" indent="-571500">
              <a:buFont typeface="Arial" pitchFamily="34" charset="0"/>
              <a:buChar char="•"/>
            </a:pPr>
            <a:r>
              <a:rPr lang="en-US" sz="3600" dirty="0" err="1" smtClean="0">
                <a:latin typeface="AnzeigenGroT" pitchFamily="34" charset="0"/>
              </a:rPr>
              <a:t>Lambang</a:t>
            </a:r>
            <a:r>
              <a:rPr lang="en-US" sz="3600" dirty="0" smtClean="0">
                <a:latin typeface="AnzeigenGroT" pitchFamily="34" charset="0"/>
              </a:rPr>
              <a:t> </a:t>
            </a:r>
            <a:r>
              <a:rPr lang="en-US" sz="3600" dirty="0" err="1" smtClean="0">
                <a:latin typeface="AnzeigenGroT" pitchFamily="34" charset="0"/>
              </a:rPr>
              <a:t>kesatuan</a:t>
            </a:r>
            <a:r>
              <a:rPr lang="en-US" sz="3600" dirty="0" smtClean="0">
                <a:latin typeface="AnzeigenGroT" pitchFamily="34" charset="0"/>
              </a:rPr>
              <a:t> </a:t>
            </a:r>
            <a:r>
              <a:rPr lang="en-US" sz="3600" dirty="0" err="1" smtClean="0">
                <a:latin typeface="AnzeigenGroT" pitchFamily="34" charset="0"/>
              </a:rPr>
              <a:t>dan</a:t>
            </a:r>
            <a:r>
              <a:rPr lang="en-US" sz="3600" dirty="0" smtClean="0">
                <a:latin typeface="AnzeigenGroT" pitchFamily="34" charset="0"/>
              </a:rPr>
              <a:t> </a:t>
            </a:r>
            <a:r>
              <a:rPr lang="en-US" sz="3600" dirty="0" err="1" smtClean="0">
                <a:latin typeface="AnzeigenGroT" pitchFamily="34" charset="0"/>
              </a:rPr>
              <a:t>persaudaraan</a:t>
            </a:r>
            <a:r>
              <a:rPr lang="en-US" sz="3600" dirty="0" smtClean="0">
                <a:latin typeface="AnzeigenGroT" pitchFamily="34" charset="0"/>
              </a:rPr>
              <a:t> </a:t>
            </a:r>
            <a:r>
              <a:rPr lang="en-US" sz="3600" dirty="0" err="1" smtClean="0">
                <a:latin typeface="AnzeigenGroT" pitchFamily="34" charset="0"/>
              </a:rPr>
              <a:t>ukhuwwah</a:t>
            </a:r>
            <a:r>
              <a:rPr lang="en-US" sz="3600" dirty="0" smtClean="0">
                <a:latin typeface="AnzeigenGroT" pitchFamily="34" charset="0"/>
              </a:rPr>
              <a:t> </a:t>
            </a:r>
            <a:r>
              <a:rPr lang="en-US" sz="3600" dirty="0">
                <a:latin typeface="AnzeigenGroT" pitchFamily="34" charset="0"/>
              </a:rPr>
              <a:t>di </a:t>
            </a:r>
            <a:r>
              <a:rPr lang="en-US" sz="3600" dirty="0" err="1">
                <a:latin typeface="AnzeigenGroT" pitchFamily="34" charset="0"/>
              </a:rPr>
              <a:t>kalangan</a:t>
            </a:r>
            <a:r>
              <a:rPr lang="en-US" sz="3600" dirty="0">
                <a:latin typeface="AnzeigenGroT" pitchFamily="34" charset="0"/>
              </a:rPr>
              <a:t> </a:t>
            </a:r>
            <a:r>
              <a:rPr lang="en-US" sz="3600" dirty="0" err="1">
                <a:latin typeface="AnzeigenGroT" pitchFamily="34" charset="0"/>
              </a:rPr>
              <a:t>umat</a:t>
            </a:r>
            <a:r>
              <a:rPr lang="en-US" sz="3600" dirty="0">
                <a:latin typeface="AnzeigenGroT" pitchFamily="34" charset="0"/>
              </a:rPr>
              <a:t> Islam.</a:t>
            </a:r>
            <a:endParaRPr lang="en-US" sz="3600" b="1" dirty="0">
              <a:latin typeface="AnzeigenGroT" pitchFamily="34" charset="0"/>
            </a:endParaRPr>
          </a:p>
        </p:txBody>
      </p:sp>
    </p:spTree>
    <p:extLst>
      <p:ext uri="{BB962C8B-B14F-4D97-AF65-F5344CB8AC3E}">
        <p14:creationId xmlns:p14="http://schemas.microsoft.com/office/powerpoint/2010/main" val="4095134376"/>
      </p:ext>
    </p:extLst>
  </p:cSld>
  <p:clrMapOvr>
    <a:masterClrMapping/>
  </p:clrMapOvr>
  <p:timing>
    <p:tnLst>
      <p:par>
        <p:cTn id="1" dur="indefinite" restart="never" nodeType="tmRoot"/>
      </p:par>
    </p:tnLst>
  </p:timing>
</p:sld>
</file>

<file path=ppt/theme/theme1.xml><?xml version="1.0" encoding="utf-8"?>
<a:theme xmlns:a="http://schemas.openxmlformats.org/drawingml/2006/main" name="Quintus template">
  <a:themeElements>
    <a:clrScheme name="Custom 347">
      <a:dk1>
        <a:srgbClr val="25212A"/>
      </a:dk1>
      <a:lt1>
        <a:srgbClr val="FFFFFF"/>
      </a:lt1>
      <a:dk2>
        <a:srgbClr val="797281"/>
      </a:dk2>
      <a:lt2>
        <a:srgbClr val="E7E6E9"/>
      </a:lt2>
      <a:accent1>
        <a:srgbClr val="B87647"/>
      </a:accent1>
      <a:accent2>
        <a:srgbClr val="A85A5A"/>
      </a:accent2>
      <a:accent3>
        <a:srgbClr val="853E61"/>
      </a:accent3>
      <a:accent4>
        <a:srgbClr val="5C3959"/>
      </a:accent4>
      <a:accent5>
        <a:srgbClr val="CC4125"/>
      </a:accent5>
      <a:accent6>
        <a:srgbClr val="E4B681"/>
      </a:accent6>
      <a:hlink>
        <a:srgbClr val="25212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TotalTime>
  <Words>1037</Words>
  <Application>Microsoft Office PowerPoint</Application>
  <PresentationFormat>On-screen Show (4:3)</PresentationFormat>
  <Paragraphs>133</Paragraphs>
  <Slides>33</Slides>
  <Notes>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Bodoni MT Black</vt:lpstr>
      <vt:lpstr>Arial Black</vt:lpstr>
      <vt:lpstr>Arial Rounded MT Bold</vt:lpstr>
      <vt:lpstr>Tinos</vt:lpstr>
      <vt:lpstr>Bernard MT Condensed</vt:lpstr>
      <vt:lpstr>AR ESSENCE</vt:lpstr>
      <vt:lpstr>Traditional Arabic</vt:lpstr>
      <vt:lpstr>Aharoni</vt:lpstr>
      <vt:lpstr>Calibri</vt:lpstr>
      <vt:lpstr>Bauhaus 93</vt:lpstr>
      <vt:lpstr>Oswald</vt:lpstr>
      <vt:lpstr>Arial</vt:lpstr>
      <vt:lpstr>Arial Unicode MS</vt:lpstr>
      <vt:lpstr>AnzeigenGroT</vt:lpstr>
      <vt:lpstr>Quintus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PMasjid</dc:creator>
  <cp:lastModifiedBy>Windows User</cp:lastModifiedBy>
  <cp:revision>64</cp:revision>
  <dcterms:modified xsi:type="dcterms:W3CDTF">2021-05-11T01:13:18Z</dcterms:modified>
</cp:coreProperties>
</file>